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media/image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7" r:id="rId3"/>
    <p:sldMasterId id="2147483689" r:id="rId4"/>
    <p:sldMasterId id="2147483691" r:id="rId5"/>
    <p:sldMasterId id="2147483703" r:id="rId6"/>
  </p:sldMasterIdLst>
  <p:notesMasterIdLst>
    <p:notesMasterId r:id="rId41"/>
  </p:notesMasterIdLst>
  <p:sldIdLst>
    <p:sldId id="256" r:id="rId7"/>
    <p:sldId id="310" r:id="rId8"/>
    <p:sldId id="257" r:id="rId9"/>
    <p:sldId id="258" r:id="rId10"/>
    <p:sldId id="259" r:id="rId11"/>
    <p:sldId id="260" r:id="rId12"/>
    <p:sldId id="261" r:id="rId13"/>
    <p:sldId id="274" r:id="rId14"/>
    <p:sldId id="275" r:id="rId15"/>
    <p:sldId id="282" r:id="rId16"/>
    <p:sldId id="283" r:id="rId17"/>
    <p:sldId id="284"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6" r:id="rId31"/>
    <p:sldId id="277" r:id="rId32"/>
    <p:sldId id="285" r:id="rId33"/>
    <p:sldId id="289" r:id="rId34"/>
    <p:sldId id="290" r:id="rId35"/>
    <p:sldId id="278" r:id="rId36"/>
    <p:sldId id="279" r:id="rId37"/>
    <p:sldId id="287" r:id="rId38"/>
    <p:sldId id="288" r:id="rId39"/>
    <p:sldId id="280"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77" d="100"/>
          <a:sy n="77" d="100"/>
        </p:scale>
        <p:origin x="3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notesMaster" Target="notesMasters/notesMaster1.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200" b="1" i="0" u="none" strike="noStrike" kern="1200" baseline="0">
                <a:solidFill>
                  <a:schemeClr val="dk1">
                    <a:lumMod val="75000"/>
                    <a:lumOff val="25000"/>
                  </a:schemeClr>
                </a:solidFill>
                <a:latin typeface="+mn-lt"/>
                <a:ea typeface="+mn-ea"/>
                <a:cs typeface="+mn-cs"/>
              </a:defRPr>
            </a:pPr>
            <a:r>
              <a:rPr lang="en-US"/>
              <a:t>PER UNIT PRICE</a:t>
            </a:r>
            <a:endParaRPr lang="en-US"/>
          </a:p>
        </c:rich>
      </c:tx>
      <c:layout/>
      <c:overlay val="0"/>
      <c:spPr>
        <a:noFill/>
        <a:ln>
          <a:noFill/>
        </a:ln>
        <a:effectLst/>
      </c:spPr>
    </c:title>
    <c:autoTitleDeleted val="0"/>
    <c:view3D>
      <c:rotX val="5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PER UNIT PRICE</c:v>
                </c:pt>
              </c:strCache>
            </c:strRef>
          </c:tx>
          <c:spPr/>
          <c:explosion val="0"/>
          <c:dPt>
            <c:idx val="0"/>
            <c:bubble3D val="0"/>
            <c:spPr>
              <a:solidFill>
                <a:schemeClr val="accent1"/>
              </a:solidFill>
              <a:ln>
                <a:noFill/>
              </a:ln>
              <a:effectLst>
                <a:outerShdw blurRad="254000" sx="102000" sy="102000" algn="ctr" rotWithShape="0">
                  <a:prstClr val="black">
                    <a:alpha val="20000"/>
                  </a:prstClr>
                </a:outerShdw>
              </a:effectLst>
              <a:scene3d>
                <a:camera prst="orthographicFront"/>
                <a:lightRig rig="threePt" dir="t"/>
              </a:scene3d>
              <a:sp3d/>
            </c:spPr>
          </c:dPt>
          <c:dPt>
            <c:idx val="1"/>
            <c:bubble3D val="0"/>
            <c:spPr>
              <a:solidFill>
                <a:schemeClr val="accent2"/>
              </a:solidFill>
              <a:ln>
                <a:noFill/>
              </a:ln>
              <a:effectLst>
                <a:outerShdw blurRad="254000" sx="102000" sy="102000" algn="ctr" rotWithShape="0">
                  <a:prstClr val="black">
                    <a:alpha val="20000"/>
                  </a:prstClr>
                </a:outerShdw>
              </a:effectLst>
              <a:scene3d>
                <a:camera prst="orthographicFront"/>
                <a:lightRig rig="threePt" dir="t"/>
              </a:scene3d>
              <a:sp3d/>
            </c:spPr>
          </c:dPt>
          <c:dPt>
            <c:idx val="2"/>
            <c:bubble3D val="0"/>
            <c:spPr>
              <a:solidFill>
                <a:schemeClr val="accent3"/>
              </a:solidFill>
              <a:ln>
                <a:noFill/>
              </a:ln>
              <a:effectLst>
                <a:outerShdw blurRad="254000" sx="102000" sy="102000" algn="ctr" rotWithShape="0">
                  <a:prstClr val="black">
                    <a:alpha val="20000"/>
                  </a:prstClr>
                </a:outerShdw>
              </a:effectLst>
              <a:scene3d>
                <a:camera prst="orthographicFront"/>
                <a:lightRig rig="threePt" dir="t"/>
              </a:scene3d>
              <a:sp3d/>
            </c:spPr>
          </c:dPt>
          <c:dPt>
            <c:idx val="3"/>
            <c:bubble3D val="0"/>
            <c:spPr>
              <a:solidFill>
                <a:schemeClr val="accent4"/>
              </a:solidFill>
              <a:ln>
                <a:noFill/>
              </a:ln>
              <a:effectLst>
                <a:outerShdw blurRad="254000" sx="102000" sy="102000" algn="ctr" rotWithShape="0">
                  <a:prstClr val="black">
                    <a:alpha val="20000"/>
                  </a:prstClr>
                </a:outerShdw>
              </a:effectLst>
              <a:scene3d>
                <a:camera prst="orthographicFront"/>
                <a:lightRig rig="threePt" dir="t"/>
              </a:scene3d>
              <a:sp3d/>
            </c:spPr>
          </c:dPt>
          <c:dPt>
            <c:idx val="4"/>
            <c:bubble3D val="0"/>
            <c:spPr>
              <a:solidFill>
                <a:schemeClr val="accent5"/>
              </a:solidFill>
              <a:ln>
                <a:noFill/>
              </a:ln>
              <a:effectLst>
                <a:outerShdw blurRad="254000" sx="102000" sy="102000" algn="ctr" rotWithShape="0">
                  <a:prstClr val="black">
                    <a:alpha val="20000"/>
                  </a:prstClr>
                </a:outerShdw>
              </a:effectLst>
              <a:scene3d>
                <a:camera prst="orthographicFront"/>
                <a:lightRig rig="threePt" dir="t"/>
              </a:scene3d>
              <a:sp3d/>
            </c:spPr>
          </c:dPt>
          <c:dPt>
            <c:idx val="5"/>
            <c:bubble3D val="0"/>
            <c:spPr>
              <a:solidFill>
                <a:schemeClr val="accent6"/>
              </a:solidFill>
              <a:ln>
                <a:noFill/>
              </a:ln>
              <a:effectLst>
                <a:outerShdw blurRad="254000" sx="102000" sy="102000" algn="ctr" rotWithShape="0">
                  <a:prstClr val="black">
                    <a:alpha val="20000"/>
                  </a:prstClr>
                </a:outerShdw>
              </a:effectLst>
              <a:scene3d>
                <a:camera prst="orthographicFront"/>
                <a:lightRig rig="threePt" dir="t"/>
              </a:scene3d>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en-US" sz="1330" b="1" i="0" u="none" strike="noStrike" kern="1200" baseline="0">
                    <a:solidFill>
                      <a:schemeClr val="lt1"/>
                    </a:solidFill>
                    <a:latin typeface="+mn-lt"/>
                    <a:ea typeface="+mn-ea"/>
                    <a:cs typeface="+mn-cs"/>
                  </a:defRPr>
                </a:pPr>
              </a:p>
            </c:txPr>
            <c:dLblPos val="ct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Sheet1!$A$2:$A$7</c:f>
              <c:strCache>
                <c:ptCount val="6"/>
                <c:pt idx="0">
                  <c:v>BASE PROCESSOR</c:v>
                </c:pt>
                <c:pt idx="1">
                  <c:v>CAMERA</c:v>
                </c:pt>
                <c:pt idx="2">
                  <c:v>BLUETOOTH EARPHONES</c:v>
                </c:pt>
                <c:pt idx="3">
                  <c:v>CARBONFIBER MATERIAL</c:v>
                </c:pt>
                <c:pt idx="4">
                  <c:v>GOOGLE'S API</c:v>
                </c:pt>
                <c:pt idx="5">
                  <c:v>DATABASE</c:v>
                </c:pt>
              </c:strCache>
            </c:strRef>
          </c:cat>
          <c:val>
            <c:numRef>
              <c:f>Sheet1!$B$2:$B$7</c:f>
              <c:numCache>
                <c:formatCode>General</c:formatCode>
                <c:ptCount val="6"/>
                <c:pt idx="0">
                  <c:v>30</c:v>
                </c:pt>
                <c:pt idx="1">
                  <c:v>20</c:v>
                </c:pt>
                <c:pt idx="2">
                  <c:v>10</c:v>
                </c:pt>
                <c:pt idx="3">
                  <c:v>5</c:v>
                </c:pt>
                <c:pt idx="4">
                  <c:v>20</c:v>
                </c:pt>
                <c:pt idx="5">
                  <c:v>10</c:v>
                </c:pt>
              </c:numCache>
            </c:numRef>
          </c:val>
        </c:ser>
        <c:dLbls>
          <c:showLegendKey val="0"/>
          <c:showVal val="0"/>
          <c:showCatName val="0"/>
          <c:showSerName val="0"/>
          <c:showPercent val="1"/>
          <c:showBubbleSize val="0"/>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lang="en-US" sz="1195"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2200" b="1" i="0" u="none" strike="noStrike" kern="1200" baseline="0">
              <a:solidFill>
                <a:schemeClr val="dk1">
                  <a:lumMod val="75000"/>
                  <a:lumOff val="25000"/>
                </a:schemeClr>
              </a:solidFill>
              <a:latin typeface="+mn-lt"/>
              <a:ea typeface="+mn-ea"/>
              <a:cs typeface="+mn-cs"/>
            </a:defRPr>
          </a:pPr>
        </a:p>
      </c:txPr>
    </c:title>
    <c:autoTitleDeleted val="0"/>
    <c:view3D>
      <c:rotX val="5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population in millions</c:v>
                </c:pt>
              </c:strCache>
            </c:strRef>
          </c:tx>
          <c:spPr/>
          <c:explosion val="0"/>
          <c:dPt>
            <c:idx val="0"/>
            <c:bubble3D val="0"/>
            <c:spPr>
              <a:solidFill>
                <a:schemeClr val="accent1"/>
              </a:solidFill>
              <a:ln>
                <a:noFill/>
              </a:ln>
              <a:effectLst>
                <a:outerShdw blurRad="254000" sx="102000" sy="102000" algn="ctr" rotWithShape="0">
                  <a:prstClr val="black">
                    <a:alpha val="20000"/>
                  </a:prstClr>
                </a:outerShdw>
              </a:effectLst>
              <a:scene3d>
                <a:camera prst="orthographicFront"/>
                <a:lightRig rig="threePt" dir="t"/>
              </a:scene3d>
              <a:sp3d/>
            </c:spPr>
          </c:dPt>
          <c:dPt>
            <c:idx val="1"/>
            <c:bubble3D val="0"/>
            <c:spPr>
              <a:solidFill>
                <a:schemeClr val="accent2"/>
              </a:solidFill>
              <a:ln>
                <a:noFill/>
              </a:ln>
              <a:effectLst>
                <a:outerShdw blurRad="254000" sx="102000" sy="102000" algn="ctr" rotWithShape="0">
                  <a:prstClr val="black">
                    <a:alpha val="20000"/>
                  </a:prstClr>
                </a:outerShdw>
              </a:effectLst>
              <a:scene3d>
                <a:camera prst="orthographicFront"/>
                <a:lightRig rig="threePt" dir="t"/>
              </a:scene3d>
              <a:sp3d/>
            </c:spPr>
          </c:dPt>
          <c:dPt>
            <c:idx val="2"/>
            <c:bubble3D val="0"/>
            <c:spPr>
              <a:solidFill>
                <a:schemeClr val="accent3"/>
              </a:solidFill>
              <a:ln>
                <a:noFill/>
              </a:ln>
              <a:effectLst>
                <a:outerShdw blurRad="254000" sx="102000" sy="102000" algn="ctr" rotWithShape="0">
                  <a:prstClr val="black">
                    <a:alpha val="20000"/>
                  </a:prstClr>
                </a:outerShdw>
              </a:effectLst>
              <a:scene3d>
                <a:camera prst="orthographicFront"/>
                <a:lightRig rig="threePt" dir="t"/>
              </a:scene3d>
              <a:sp3d/>
            </c:spPr>
          </c:dPt>
          <c:dPt>
            <c:idx val="3"/>
            <c:bubble3D val="0"/>
            <c:spPr>
              <a:solidFill>
                <a:schemeClr val="accent4"/>
              </a:solidFill>
              <a:ln>
                <a:noFill/>
              </a:ln>
              <a:effectLst>
                <a:outerShdw blurRad="254000" sx="102000" sy="102000" algn="ctr" rotWithShape="0">
                  <a:prstClr val="black">
                    <a:alpha val="20000"/>
                  </a:prstClr>
                </a:outerShdw>
              </a:effectLst>
              <a:scene3d>
                <a:camera prst="orthographicFront"/>
                <a:lightRig rig="threePt" dir="t"/>
              </a:scene3d>
              <a:sp3d/>
            </c:spPr>
          </c:dPt>
          <c:dLbls>
            <c:dLbl>
              <c:idx val="0"/>
              <c:layout>
                <c:manualLayout>
                  <c:x val="0.0125398323312683"/>
                  <c:y val="0.0934863330711676"/>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146293827064759"/>
                  <c:y val="0.109535400598726"/>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0620327977230594"/>
                  <c:y val="0.140283288174956"/>
                </c:manualLayout>
              </c:layout>
              <c:numFmt formatCode="General" sourceLinked="1"/>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lang="en-US" sz="1330" b="1" i="0" u="none" strike="noStrike" kern="1200" baseline="0">
                      <a:solidFill>
                        <a:schemeClr val="lt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39200567000791"/>
                      <c:h val="0.132275868955606"/>
                    </c:manualLayout>
                  </c15:layout>
                </c:ext>
              </c:extLst>
            </c:dLbl>
            <c:dLbl>
              <c:idx val="3"/>
              <c:layout>
                <c:manualLayout>
                  <c:x val="0.188138393405757"/>
                  <c:y val="-0.16255703132399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en-US" sz="1330" b="1" i="0" u="none" strike="noStrike" kern="1200" baseline="0">
                    <a:solidFill>
                      <a:schemeClr val="lt1"/>
                    </a:solidFill>
                    <a:latin typeface="+mn-lt"/>
                    <a:ea typeface="+mn-ea"/>
                    <a:cs typeface="+mn-cs"/>
                  </a:defRPr>
                </a:pPr>
              </a:p>
            </c:txPr>
            <c:dLblPos val="ct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blind persons</c:v>
                </c:pt>
                <c:pt idx="1">
                  <c:v>vision impairement</c:v>
                </c:pt>
                <c:pt idx="2">
                  <c:v>blind children</c:v>
                </c:pt>
                <c:pt idx="3">
                  <c:v>Normal</c:v>
                </c:pt>
              </c:strCache>
            </c:strRef>
          </c:cat>
          <c:val>
            <c:numRef>
              <c:f>Sheet1!$B$2:$B$5</c:f>
              <c:numCache>
                <c:formatCode>General</c:formatCode>
                <c:ptCount val="4"/>
                <c:pt idx="0">
                  <c:v>4.95</c:v>
                </c:pt>
                <c:pt idx="1">
                  <c:v>50</c:v>
                </c:pt>
                <c:pt idx="2">
                  <c:v>0.4</c:v>
                </c:pt>
                <c:pt idx="3">
                  <c:v>150</c:v>
                </c:pt>
              </c:numCache>
            </c:numRef>
          </c:val>
        </c:ser>
        <c:dLbls>
          <c:showLegendKey val="0"/>
          <c:showVal val="0"/>
          <c:showCatName val="1"/>
          <c:showSerName val="0"/>
          <c:showPercent val="0"/>
          <c:showBubbleSize val="0"/>
        </c:dLbls>
      </c:pie3DChart>
      <c:spPr>
        <a:noFill/>
        <a:ln>
          <a:noFill/>
        </a:ln>
        <a:effectLst/>
      </c:spPr>
    </c:plotArea>
    <c:legend>
      <c:legendPos val="r"/>
      <c:layout>
        <c:manualLayout>
          <c:xMode val="edge"/>
          <c:yMode val="edge"/>
          <c:x val="0.751603972159919"/>
          <c:y val="0.267935785199857"/>
          <c:w val="0.235877060454455"/>
          <c:h val="0.26754485297448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lang="en-US" sz="1195"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lang="en-US"/>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2200" b="1" i="0" u="none" strike="noStrike" kern="1200" baseline="0">
              <a:solidFill>
                <a:schemeClr val="dk1">
                  <a:lumMod val="75000"/>
                  <a:lumOff val="25000"/>
                </a:schemeClr>
              </a:solidFill>
              <a:latin typeface="+mn-lt"/>
              <a:ea typeface="+mn-ea"/>
              <a:cs typeface="+mn-cs"/>
            </a:defRPr>
          </a:pPr>
        </a:p>
      </c:txPr>
    </c:title>
    <c:autoTitleDeleted val="0"/>
    <c:view3D>
      <c:rotX val="50"/>
      <c:rotY val="13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IN BILLION</c:v>
                </c:pt>
              </c:strCache>
            </c:strRef>
          </c:tx>
          <c:spPr/>
          <c:explosion val="10"/>
          <c:dPt>
            <c:idx val="0"/>
            <c:bubble3D val="0"/>
            <c:explosion val="20"/>
            <c:spPr>
              <a:solidFill>
                <a:schemeClr val="accent1"/>
              </a:solidFill>
              <a:ln>
                <a:noFill/>
              </a:ln>
              <a:effectLst>
                <a:outerShdw blurRad="254000" sx="102000" sy="102000" algn="ctr" rotWithShape="0">
                  <a:prstClr val="black">
                    <a:alpha val="20000"/>
                  </a:prstClr>
                </a:outerShdw>
              </a:effectLst>
              <a:scene3d>
                <a:camera prst="orthographicFront"/>
                <a:lightRig rig="threePt" dir="t"/>
              </a:scene3d>
              <a:sp3d/>
            </c:spPr>
          </c:dPt>
          <c:dPt>
            <c:idx val="1"/>
            <c:bubble3D val="0"/>
            <c:spPr>
              <a:solidFill>
                <a:schemeClr val="accent2"/>
              </a:solidFill>
              <a:ln>
                <a:noFill/>
              </a:ln>
              <a:effectLst>
                <a:outerShdw blurRad="254000" sx="102000" sy="102000" algn="ctr" rotWithShape="0">
                  <a:prstClr val="black">
                    <a:alpha val="20000"/>
                  </a:prstClr>
                </a:outerShdw>
              </a:effectLst>
              <a:scene3d>
                <a:camera prst="orthographicFront"/>
                <a:lightRig rig="threePt" dir="t"/>
              </a:scene3d>
              <a:sp3d/>
            </c:spPr>
          </c:dPt>
          <c:dPt>
            <c:idx val="2"/>
            <c:bubble3D val="0"/>
            <c:spPr>
              <a:solidFill>
                <a:schemeClr val="accent3"/>
              </a:solidFill>
              <a:ln>
                <a:noFill/>
              </a:ln>
              <a:effectLst>
                <a:outerShdw blurRad="254000" sx="102000" sy="102000" algn="ctr" rotWithShape="0">
                  <a:prstClr val="black">
                    <a:alpha val="20000"/>
                  </a:prstClr>
                </a:outerShdw>
              </a:effectLst>
              <a:scene3d>
                <a:camera prst="orthographicFront"/>
                <a:lightRig rig="threePt" dir="t"/>
              </a:scene3d>
              <a:sp3d/>
            </c:spPr>
          </c:dPt>
          <c:dPt>
            <c:idx val="3"/>
            <c:bubble3D val="0"/>
            <c:spPr>
              <a:solidFill>
                <a:schemeClr val="accent4"/>
              </a:solidFill>
              <a:ln>
                <a:noFill/>
              </a:ln>
              <a:effectLst>
                <a:outerShdw blurRad="254000" sx="102000" sy="102000" algn="ctr" rotWithShape="0">
                  <a:prstClr val="black">
                    <a:alpha val="20000"/>
                  </a:prstClr>
                </a:outerShdw>
              </a:effectLst>
              <a:scene3d>
                <a:camera prst="orthographicFront"/>
                <a:lightRig rig="threePt" dir="t"/>
              </a:scene3d>
              <a:sp3d/>
            </c:spPr>
          </c:dPt>
          <c:dPt>
            <c:idx val="4"/>
            <c:bubble3D val="0"/>
            <c:spPr>
              <a:solidFill>
                <a:schemeClr val="accent5"/>
              </a:solidFill>
              <a:ln>
                <a:noFill/>
              </a:ln>
              <a:effectLst>
                <a:outerShdw blurRad="254000" sx="102000" sy="102000" algn="ctr" rotWithShape="0">
                  <a:prstClr val="black">
                    <a:alpha val="20000"/>
                  </a:prstClr>
                </a:outerShdw>
              </a:effectLst>
              <a:scene3d>
                <a:camera prst="orthographicFront"/>
                <a:lightRig rig="threePt" dir="t"/>
              </a:scene3d>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en-US" sz="1330" b="1" i="0" u="none" strike="noStrike" kern="1200" baseline="0">
                    <a:solidFill>
                      <a:schemeClr val="lt1"/>
                    </a:solidFill>
                    <a:latin typeface="+mn-lt"/>
                    <a:ea typeface="+mn-ea"/>
                    <a:cs typeface="+mn-cs"/>
                  </a:defRPr>
                </a:pPr>
              </a:p>
            </c:txPr>
            <c:dLblPos val="ct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Sheet1!$A$2:$A$6</c:f>
              <c:strCache>
                <c:ptCount val="3"/>
                <c:pt idx="0">
                  <c:v>TOTAL </c:v>
                </c:pt>
                <c:pt idx="1">
                  <c:v>CHILDREN</c:v>
                </c:pt>
                <c:pt idx="2">
                  <c:v>BLINDNESS</c:v>
                </c:pt>
              </c:strCache>
            </c:strRef>
          </c:cat>
          <c:val>
            <c:numRef>
              <c:f>Sheet1!$B$2:$B$6</c:f>
              <c:numCache>
                <c:formatCode>General</c:formatCode>
                <c:ptCount val="5"/>
                <c:pt idx="0">
                  <c:v>1.38</c:v>
                </c:pt>
                <c:pt idx="1">
                  <c:v>0.399</c:v>
                </c:pt>
                <c:pt idx="2">
                  <c:v>0.15</c:v>
                </c:pt>
              </c:numCache>
            </c:numRef>
          </c:val>
        </c:ser>
        <c:dLbls>
          <c:showLegendKey val="0"/>
          <c:showVal val="0"/>
          <c:showCatName val="1"/>
          <c:showSerName val="0"/>
          <c:showPercent val="0"/>
          <c:showBubbleSize val="0"/>
        </c:dLbls>
      </c:pie3DChart>
      <c:spPr>
        <a:noFill/>
        <a:ln>
          <a:noFill/>
        </a:ln>
        <a:effectLst/>
      </c:spPr>
    </c:plotArea>
    <c:legend>
      <c:legendPos val="r"/>
      <c:legendEntry>
        <c:idx val="3"/>
        <c:delete val="1"/>
      </c:legendEntry>
      <c:legendEntry>
        <c:idx val="4"/>
        <c:delete val="1"/>
      </c:legendEntry>
      <c:layout/>
      <c:overlay val="0"/>
      <c:spPr>
        <a:solidFill>
          <a:schemeClr val="lt1">
            <a:lumMod val="95000"/>
            <a:alpha val="39000"/>
          </a:schemeClr>
        </a:solidFill>
        <a:ln>
          <a:noFill/>
        </a:ln>
        <a:effectLst/>
      </c:spPr>
      <c:txPr>
        <a:bodyPr rot="0" spcFirstLastPara="1" vertOverflow="ellipsis" vert="horz" wrap="square" anchor="ctr" anchorCtr="1"/>
        <a:lstStyle/>
        <a:p>
          <a:pPr>
            <a:defRPr lang="en-US" sz="1195"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lang="en-US"/>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2200" b="1" i="0" u="none" strike="noStrike" kern="1200" baseline="0">
              <a:solidFill>
                <a:schemeClr val="dk1">
                  <a:lumMod val="75000"/>
                  <a:lumOff val="25000"/>
                </a:schemeClr>
              </a:solidFill>
              <a:latin typeface="+mn-lt"/>
              <a:ea typeface="+mn-ea"/>
              <a:cs typeface="+mn-cs"/>
            </a:defRPr>
          </a:pPr>
        </a:p>
      </c:txPr>
    </c:title>
    <c:autoTitleDeleted val="0"/>
    <c:view3D>
      <c:rotX val="50"/>
      <c:rotY val="21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PERCENTAGE</c:v>
                </c:pt>
              </c:strCache>
            </c:strRef>
          </c:tx>
          <c:spPr/>
          <c:explosion val="0"/>
          <c:dPt>
            <c:idx val="0"/>
            <c:bubble3D val="0"/>
            <c:explosion val="13"/>
            <c:spPr>
              <a:solidFill>
                <a:schemeClr val="accent1"/>
              </a:solidFill>
              <a:ln>
                <a:noFill/>
              </a:ln>
              <a:effectLst>
                <a:outerShdw blurRad="254000" sx="102000" sy="102000" algn="ctr" rotWithShape="0">
                  <a:prstClr val="black">
                    <a:alpha val="20000"/>
                  </a:prstClr>
                </a:outerShdw>
              </a:effectLst>
              <a:scene3d>
                <a:camera prst="orthographicFront"/>
                <a:lightRig rig="threePt" dir="t"/>
              </a:scene3d>
              <a:sp3d/>
            </c:spPr>
          </c:dPt>
          <c:dPt>
            <c:idx val="1"/>
            <c:bubble3D val="0"/>
            <c:spPr>
              <a:solidFill>
                <a:schemeClr val="accent2"/>
              </a:solidFill>
              <a:ln>
                <a:noFill/>
              </a:ln>
              <a:effectLst>
                <a:outerShdw blurRad="254000" sx="102000" sy="102000" algn="ctr" rotWithShape="0">
                  <a:prstClr val="black">
                    <a:alpha val="20000"/>
                  </a:prstClr>
                </a:outerShdw>
              </a:effectLst>
              <a:scene3d>
                <a:camera prst="orthographicFront"/>
                <a:lightRig rig="threePt" dir="t"/>
              </a:scene3d>
              <a:sp3d/>
            </c:spPr>
          </c:dPt>
          <c:dPt>
            <c:idx val="2"/>
            <c:bubble3D val="0"/>
            <c:spPr>
              <a:solidFill>
                <a:schemeClr val="accent3"/>
              </a:solidFill>
              <a:ln>
                <a:noFill/>
              </a:ln>
              <a:effectLst>
                <a:outerShdw blurRad="254000" sx="102000" sy="102000" algn="ctr" rotWithShape="0">
                  <a:prstClr val="black">
                    <a:alpha val="20000"/>
                  </a:prstClr>
                </a:outerShdw>
              </a:effectLst>
              <a:scene3d>
                <a:camera prst="orthographicFront"/>
                <a:lightRig rig="threePt" dir="t"/>
              </a:scene3d>
              <a:sp3d/>
            </c:spPr>
          </c:dPt>
          <c:dPt>
            <c:idx val="3"/>
            <c:bubble3D val="0"/>
            <c:spPr>
              <a:solidFill>
                <a:schemeClr val="accent4"/>
              </a:solidFill>
              <a:ln>
                <a:noFill/>
              </a:ln>
              <a:effectLst>
                <a:outerShdw blurRad="254000" sx="102000" sy="102000" algn="ctr" rotWithShape="0">
                  <a:prstClr val="black">
                    <a:alpha val="20000"/>
                  </a:prstClr>
                </a:outerShdw>
              </a:effectLst>
              <a:scene3d>
                <a:camera prst="orthographicFront"/>
                <a:lightRig rig="threePt" dir="t"/>
              </a:scene3d>
              <a:sp3d/>
            </c:spPr>
          </c:dPt>
          <c:dLbls>
            <c:dLbl>
              <c:idx val="0"/>
              <c:layout>
                <c:manualLayout>
                  <c:x val="-0.00446460496785728"/>
                  <c:y val="-0.0975842373081568"/>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0630467115523603"/>
                  <c:y val="-0.286186455752231"/>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manualLayout>
                  <c:x val="0.144379683517821"/>
                  <c:y val="-0.165417165938385"/>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lang="en-US" sz="1330" b="1" i="0" u="none" strike="noStrike" kern="1200" baseline="0">
                    <a:solidFill>
                      <a:schemeClr val="lt1"/>
                    </a:solidFill>
                    <a:latin typeface="+mn-lt"/>
                    <a:ea typeface="+mn-ea"/>
                    <a:cs typeface="+mn-cs"/>
                  </a:defRPr>
                </a:pPr>
              </a:p>
            </c:txPr>
            <c:dLblPos val="ct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BLINDNESS</c:v>
                </c:pt>
                <c:pt idx="1">
                  <c:v>MILD IMPAIREMENT</c:v>
                </c:pt>
                <c:pt idx="2">
                  <c:v>MODERATE IMPAIRMENT</c:v>
                </c:pt>
                <c:pt idx="3">
                  <c:v>SEVERE IMPAIRMENT</c:v>
                </c:pt>
              </c:strCache>
            </c:strRef>
          </c:cat>
          <c:val>
            <c:numRef>
              <c:f>Sheet1!$B$2:$B$5</c:f>
              <c:numCache>
                <c:formatCode>General</c:formatCode>
                <c:ptCount val="4"/>
                <c:pt idx="0">
                  <c:v>0.36</c:v>
                </c:pt>
                <c:pt idx="1">
                  <c:v>2.92</c:v>
                </c:pt>
                <c:pt idx="2">
                  <c:v>1.84</c:v>
                </c:pt>
                <c:pt idx="3">
                  <c:v>0.35</c:v>
                </c:pt>
              </c:numCache>
            </c:numRef>
          </c:val>
        </c:ser>
        <c:dLbls>
          <c:showLegendKey val="0"/>
          <c:showVal val="0"/>
          <c:showCatName val="1"/>
          <c:showSerName val="0"/>
          <c:showPercent val="0"/>
          <c:showBubbleSize val="0"/>
        </c:dLbls>
      </c:pie3DChart>
      <c:spPr>
        <a:noFill/>
        <a:ln>
          <a:noFill/>
        </a:ln>
        <a:effectLst/>
      </c:spPr>
    </c:plotArea>
    <c:legend>
      <c:legendPos val="r"/>
      <c:layout>
        <c:manualLayout>
          <c:xMode val="edge"/>
          <c:yMode val="edge"/>
          <c:x val="0.727240671003081"/>
          <c:y val="0.167273606417153"/>
          <c:w val="0.265512952185325"/>
          <c:h val="0.50450413183255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lang="en-US" sz="1195"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3175D2-353D-4AE0-B685-E4BE8B5B7213}"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4F21A-EC86-4BC9-8D93-F0562AE783D7}"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slid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14400" y="713284"/>
            <a:ext cx="5880400" cy="2275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665">
                <a:solidFill>
                  <a:srgbClr val="FFFFFF"/>
                </a:solidFill>
                <a:latin typeface="Fredoka One"/>
                <a:ea typeface="Fredoka One"/>
                <a:cs typeface="Fredoka One"/>
                <a:sym typeface="Fredoka One"/>
              </a:defRPr>
            </a:lvl1pPr>
            <a:lvl2pPr lvl="1" algn="ctr">
              <a:spcBef>
                <a:spcPts val="0"/>
              </a:spcBef>
              <a:spcAft>
                <a:spcPts val="0"/>
              </a:spcAft>
              <a:buSzPts val="5200"/>
              <a:buNone/>
              <a:defRPr sz="6935"/>
            </a:lvl2pPr>
            <a:lvl3pPr lvl="2" algn="ctr">
              <a:spcBef>
                <a:spcPts val="0"/>
              </a:spcBef>
              <a:spcAft>
                <a:spcPts val="0"/>
              </a:spcAft>
              <a:buSzPts val="5200"/>
              <a:buNone/>
              <a:defRPr sz="6935"/>
            </a:lvl3pPr>
            <a:lvl4pPr lvl="3" algn="ctr">
              <a:spcBef>
                <a:spcPts val="0"/>
              </a:spcBef>
              <a:spcAft>
                <a:spcPts val="0"/>
              </a:spcAft>
              <a:buSzPts val="5200"/>
              <a:buNone/>
              <a:defRPr sz="6935"/>
            </a:lvl4pPr>
            <a:lvl5pPr lvl="4" algn="ctr">
              <a:spcBef>
                <a:spcPts val="0"/>
              </a:spcBef>
              <a:spcAft>
                <a:spcPts val="0"/>
              </a:spcAft>
              <a:buSzPts val="5200"/>
              <a:buNone/>
              <a:defRPr sz="6935"/>
            </a:lvl5pPr>
            <a:lvl6pPr lvl="5" algn="ctr">
              <a:spcBef>
                <a:spcPts val="0"/>
              </a:spcBef>
              <a:spcAft>
                <a:spcPts val="0"/>
              </a:spcAft>
              <a:buSzPts val="5200"/>
              <a:buNone/>
              <a:defRPr sz="6935"/>
            </a:lvl6pPr>
            <a:lvl7pPr lvl="6" algn="ctr">
              <a:spcBef>
                <a:spcPts val="0"/>
              </a:spcBef>
              <a:spcAft>
                <a:spcPts val="0"/>
              </a:spcAft>
              <a:buSzPts val="5200"/>
              <a:buNone/>
              <a:defRPr sz="6935"/>
            </a:lvl7pPr>
            <a:lvl8pPr lvl="7" algn="ctr">
              <a:spcBef>
                <a:spcPts val="0"/>
              </a:spcBef>
              <a:spcAft>
                <a:spcPts val="0"/>
              </a:spcAft>
              <a:buSzPts val="5200"/>
              <a:buNone/>
              <a:defRPr sz="6935"/>
            </a:lvl8pPr>
            <a:lvl9pPr lvl="8" algn="ctr">
              <a:spcBef>
                <a:spcPts val="0"/>
              </a:spcBef>
              <a:spcAft>
                <a:spcPts val="0"/>
              </a:spcAft>
              <a:buSzPts val="5200"/>
              <a:buNone/>
              <a:defRPr sz="6935"/>
            </a:lvl9pPr>
          </a:lstStyle>
          <a:p>
            <a:r>
              <a:rPr lang="en-US"/>
              <a:t>Click to edit Master title style</a:t>
            </a:r>
            <a:endParaRPr lang="en-US"/>
          </a:p>
        </p:txBody>
      </p:sp>
      <p:sp>
        <p:nvSpPr>
          <p:cNvPr id="10" name="Google Shape;10;p2"/>
          <p:cNvSpPr txBox="1">
            <a:spLocks noGrp="1"/>
          </p:cNvSpPr>
          <p:nvPr>
            <p:ph type="subTitle" idx="1"/>
          </p:nvPr>
        </p:nvSpPr>
        <p:spPr>
          <a:xfrm>
            <a:off x="914400" y="3037793"/>
            <a:ext cx="5880400" cy="59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65">
                <a:solidFill>
                  <a:srgbClr val="FFFFFF"/>
                </a:solidFill>
                <a:latin typeface="Raleway"/>
                <a:ea typeface="Raleway"/>
                <a:cs typeface="Raleway"/>
                <a:sym typeface="Raleway"/>
              </a:defRPr>
            </a:lvl1pPr>
            <a:lvl2pPr lvl="1" algn="ctr">
              <a:lnSpc>
                <a:spcPct val="100000"/>
              </a:lnSpc>
              <a:spcBef>
                <a:spcPts val="0"/>
              </a:spcBef>
              <a:spcAft>
                <a:spcPts val="0"/>
              </a:spcAft>
              <a:buSzPts val="2800"/>
              <a:buNone/>
              <a:defRPr sz="3735"/>
            </a:lvl2pPr>
            <a:lvl3pPr lvl="2" algn="ctr">
              <a:lnSpc>
                <a:spcPct val="100000"/>
              </a:lnSpc>
              <a:spcBef>
                <a:spcPts val="0"/>
              </a:spcBef>
              <a:spcAft>
                <a:spcPts val="0"/>
              </a:spcAft>
              <a:buSzPts val="2800"/>
              <a:buNone/>
              <a:defRPr sz="3735"/>
            </a:lvl3pPr>
            <a:lvl4pPr lvl="3" algn="ctr">
              <a:lnSpc>
                <a:spcPct val="100000"/>
              </a:lnSpc>
              <a:spcBef>
                <a:spcPts val="0"/>
              </a:spcBef>
              <a:spcAft>
                <a:spcPts val="0"/>
              </a:spcAft>
              <a:buSzPts val="2800"/>
              <a:buNone/>
              <a:defRPr sz="3735"/>
            </a:lvl4pPr>
            <a:lvl5pPr lvl="4" algn="ctr">
              <a:lnSpc>
                <a:spcPct val="100000"/>
              </a:lnSpc>
              <a:spcBef>
                <a:spcPts val="0"/>
              </a:spcBef>
              <a:spcAft>
                <a:spcPts val="0"/>
              </a:spcAft>
              <a:buSzPts val="2800"/>
              <a:buNone/>
              <a:defRPr sz="3735"/>
            </a:lvl5pPr>
            <a:lvl6pPr lvl="5" algn="ctr">
              <a:lnSpc>
                <a:spcPct val="100000"/>
              </a:lnSpc>
              <a:spcBef>
                <a:spcPts val="0"/>
              </a:spcBef>
              <a:spcAft>
                <a:spcPts val="0"/>
              </a:spcAft>
              <a:buSzPts val="2800"/>
              <a:buNone/>
              <a:defRPr sz="3735"/>
            </a:lvl6pPr>
            <a:lvl7pPr lvl="6" algn="ctr">
              <a:lnSpc>
                <a:spcPct val="100000"/>
              </a:lnSpc>
              <a:spcBef>
                <a:spcPts val="0"/>
              </a:spcBef>
              <a:spcAft>
                <a:spcPts val="0"/>
              </a:spcAft>
              <a:buSzPts val="2800"/>
              <a:buNone/>
              <a:defRPr sz="3735"/>
            </a:lvl7pPr>
            <a:lvl8pPr lvl="7" algn="ctr">
              <a:lnSpc>
                <a:spcPct val="100000"/>
              </a:lnSpc>
              <a:spcBef>
                <a:spcPts val="0"/>
              </a:spcBef>
              <a:spcAft>
                <a:spcPts val="0"/>
              </a:spcAft>
              <a:buSzPts val="2800"/>
              <a:buNone/>
              <a:defRPr sz="3735"/>
            </a:lvl8pPr>
            <a:lvl9pPr lvl="8" algn="ctr">
              <a:lnSpc>
                <a:spcPct val="100000"/>
              </a:lnSpc>
              <a:spcBef>
                <a:spcPts val="0"/>
              </a:spcBef>
              <a:spcAft>
                <a:spcPts val="0"/>
              </a:spcAft>
              <a:buSzPts val="2800"/>
              <a:buNone/>
              <a:defRPr sz="3735"/>
            </a:lvl9pPr>
          </a:lstStyle>
          <a:p>
            <a:r>
              <a:rPr lang="en-US"/>
              <a:t>Click to edit Master subtitle style</a:t>
            </a:r>
            <a:endParaRPr lang="en-US"/>
          </a:p>
        </p:txBody>
      </p:sp>
      <p:grpSp>
        <p:nvGrpSpPr>
          <p:cNvPr id="11" name="Google Shape;11;p2"/>
          <p:cNvGrpSpPr/>
          <p:nvPr/>
        </p:nvGrpSpPr>
        <p:grpSpPr>
          <a:xfrm rot="12770">
            <a:off x="4191631" y="-965294"/>
            <a:ext cx="11505780" cy="10255281"/>
            <a:chOff x="1543903" y="1051131"/>
            <a:chExt cx="4579322" cy="4218197"/>
          </a:xfrm>
        </p:grpSpPr>
        <p:sp>
          <p:nvSpPr>
            <p:cNvPr id="12" name="Google Shape;12;p2"/>
            <p:cNvSpPr/>
            <p:nvPr/>
          </p:nvSpPr>
          <p:spPr>
            <a:xfrm>
              <a:off x="1543903" y="1051131"/>
              <a:ext cx="4579322" cy="4218197"/>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grpSp>
        <p:nvGrpSpPr>
          <p:cNvPr id="70" name="Google Shape;70;p11"/>
          <p:cNvGrpSpPr/>
          <p:nvPr/>
        </p:nvGrpSpPr>
        <p:grpSpPr>
          <a:xfrm rot="2506023">
            <a:off x="1699517" y="-937674"/>
            <a:ext cx="9083675" cy="8733375"/>
            <a:chOff x="1786775" y="1002200"/>
            <a:chExt cx="3861800" cy="3712875"/>
          </a:xfrm>
        </p:grpSpPr>
        <p:sp>
          <p:nvSpPr>
            <p:cNvPr id="71" name="Google Shape;71;p1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1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1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 name="Google Shape;74;p11"/>
          <p:cNvSpPr txBox="1">
            <a:spLocks noGrp="1"/>
          </p:cNvSpPr>
          <p:nvPr>
            <p:ph type="title" hasCustomPrompt="1"/>
          </p:nvPr>
        </p:nvSpPr>
        <p:spPr>
          <a:xfrm>
            <a:off x="1769400" y="2130784"/>
            <a:ext cx="8653200" cy="175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665">
                <a:solidFill>
                  <a:schemeClr val="lt1"/>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5" name="Google Shape;75;p11"/>
          <p:cNvSpPr txBox="1">
            <a:spLocks noGrp="1"/>
          </p:cNvSpPr>
          <p:nvPr>
            <p:ph type="subTitle" idx="1"/>
          </p:nvPr>
        </p:nvSpPr>
        <p:spPr>
          <a:xfrm>
            <a:off x="1769400" y="3927284"/>
            <a:ext cx="8653200" cy="6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ft title">
  <p:cSld name="Left title">
    <p:spTree>
      <p:nvGrpSpPr>
        <p:cNvPr id="1" name="Shape 77"/>
        <p:cNvGrpSpPr/>
        <p:nvPr/>
      </p:nvGrpSpPr>
      <p:grpSpPr>
        <a:xfrm>
          <a:off x="0" y="0"/>
          <a:ext cx="0" cy="0"/>
          <a:chOff x="0" y="0"/>
          <a:chExt cx="0" cy="0"/>
        </a:xfrm>
      </p:grpSpPr>
      <p:sp>
        <p:nvSpPr>
          <p:cNvPr id="78" name="Google Shape;78;p13"/>
          <p:cNvSpPr/>
          <p:nvPr/>
        </p:nvSpPr>
        <p:spPr>
          <a:xfrm rot="277699">
            <a:off x="815185" y="-3194857"/>
            <a:ext cx="13776971" cy="13305893"/>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13"/>
          <p:cNvSpPr txBox="1">
            <a:spLocks noGrp="1"/>
          </p:cNvSpPr>
          <p:nvPr>
            <p:ph type="title"/>
          </p:nvPr>
        </p:nvSpPr>
        <p:spPr>
          <a:xfrm>
            <a:off x="965200" y="597408"/>
            <a:ext cx="30864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3"/>
                </a:solidFill>
                <a:latin typeface="Fredoka One"/>
                <a:ea typeface="Fredoka One"/>
                <a:cs typeface="Fredoka One"/>
                <a:sym typeface="Fredok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3"/>
        </a:solidFill>
        <a:effectLst/>
      </p:bgPr>
    </p:bg>
    <p:spTree>
      <p:nvGrpSpPr>
        <p:cNvPr id="1" name="Shape 80"/>
        <p:cNvGrpSpPr/>
        <p:nvPr/>
      </p:nvGrpSpPr>
      <p:grpSpPr>
        <a:xfrm>
          <a:off x="0" y="0"/>
          <a:ext cx="0" cy="0"/>
          <a:chOff x="0" y="0"/>
          <a:chExt cx="0" cy="0"/>
        </a:xfrm>
      </p:grpSpPr>
      <p:grpSp>
        <p:nvGrpSpPr>
          <p:cNvPr id="81" name="Google Shape;81;p14"/>
          <p:cNvGrpSpPr/>
          <p:nvPr/>
        </p:nvGrpSpPr>
        <p:grpSpPr>
          <a:xfrm rot="1351513">
            <a:off x="-557275" y="-3153646"/>
            <a:ext cx="13306473" cy="12793139"/>
            <a:chOff x="1786775" y="1002200"/>
            <a:chExt cx="3861800" cy="3712875"/>
          </a:xfrm>
        </p:grpSpPr>
        <p:sp>
          <p:nvSpPr>
            <p:cNvPr id="82" name="Google Shape;82;p1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1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1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5" name="Google Shape;85;p1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eft text">
  <p:cSld name="Title and left text">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1026526" y="-2548333"/>
            <a:ext cx="12774420" cy="12406585"/>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 name="Google Shape;91;p1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
        <p:nvSpPr>
          <p:cNvPr id="92" name="Google Shape;92;p15"/>
          <p:cNvSpPr txBox="1">
            <a:spLocks noGrp="1"/>
          </p:cNvSpPr>
          <p:nvPr>
            <p:ph type="subTitle" idx="1"/>
          </p:nvPr>
        </p:nvSpPr>
        <p:spPr>
          <a:xfrm>
            <a:off x="1254633" y="5233433"/>
            <a:ext cx="32284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93" name="Google Shape;93;p15"/>
          <p:cNvSpPr txBox="1">
            <a:spLocks noGrp="1"/>
          </p:cNvSpPr>
          <p:nvPr>
            <p:ph type="subTitle" idx="2"/>
          </p:nvPr>
        </p:nvSpPr>
        <p:spPr>
          <a:xfrm>
            <a:off x="1254633" y="3689133"/>
            <a:ext cx="32284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94" name="Google Shape;94;p15"/>
          <p:cNvSpPr txBox="1">
            <a:spLocks noGrp="1"/>
          </p:cNvSpPr>
          <p:nvPr>
            <p:ph type="subTitle" idx="3"/>
          </p:nvPr>
        </p:nvSpPr>
        <p:spPr>
          <a:xfrm>
            <a:off x="1254633" y="2144833"/>
            <a:ext cx="32284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95" name="Google Shape;95;p15"/>
          <p:cNvSpPr txBox="1">
            <a:spLocks noGrp="1"/>
          </p:cNvSpPr>
          <p:nvPr>
            <p:ph type="subTitle" idx="4"/>
          </p:nvPr>
        </p:nvSpPr>
        <p:spPr>
          <a:xfrm>
            <a:off x="1254633" y="4676867"/>
            <a:ext cx="3228400" cy="5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a:solidFill>
                  <a:srgbClr val="A5B7C6"/>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96" name="Google Shape;96;p15"/>
          <p:cNvSpPr txBox="1">
            <a:spLocks noGrp="1"/>
          </p:cNvSpPr>
          <p:nvPr>
            <p:ph type="subTitle" idx="5"/>
          </p:nvPr>
        </p:nvSpPr>
        <p:spPr>
          <a:xfrm>
            <a:off x="1254633" y="3118333"/>
            <a:ext cx="3228400" cy="5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a:solidFill>
                  <a:srgbClr val="445D7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97" name="Google Shape;97;p15"/>
          <p:cNvSpPr txBox="1">
            <a:spLocks noGrp="1"/>
          </p:cNvSpPr>
          <p:nvPr>
            <p:ph type="subTitle" idx="6"/>
          </p:nvPr>
        </p:nvSpPr>
        <p:spPr>
          <a:xfrm>
            <a:off x="1254633" y="1559800"/>
            <a:ext cx="3228400" cy="5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accent3"/>
              </a:buClr>
              <a:buSzPts val="2800"/>
              <a:buNone/>
              <a:defRPr sz="3735">
                <a:solidFill>
                  <a:schemeClr val="accent3"/>
                </a:solidFill>
              </a:defRPr>
            </a:lvl2pPr>
            <a:lvl3pPr lvl="2" algn="ctr" rtl="0">
              <a:lnSpc>
                <a:spcPct val="100000"/>
              </a:lnSpc>
              <a:spcBef>
                <a:spcPts val="0"/>
              </a:spcBef>
              <a:spcAft>
                <a:spcPts val="0"/>
              </a:spcAft>
              <a:buClr>
                <a:schemeClr val="accent3"/>
              </a:buClr>
              <a:buSzPts val="2800"/>
              <a:buNone/>
              <a:defRPr sz="3735">
                <a:solidFill>
                  <a:schemeClr val="accent3"/>
                </a:solidFill>
              </a:defRPr>
            </a:lvl3pPr>
            <a:lvl4pPr lvl="3" algn="ctr" rtl="0">
              <a:lnSpc>
                <a:spcPct val="100000"/>
              </a:lnSpc>
              <a:spcBef>
                <a:spcPts val="0"/>
              </a:spcBef>
              <a:spcAft>
                <a:spcPts val="0"/>
              </a:spcAft>
              <a:buClr>
                <a:schemeClr val="accent3"/>
              </a:buClr>
              <a:buSzPts val="2800"/>
              <a:buNone/>
              <a:defRPr sz="3735">
                <a:solidFill>
                  <a:schemeClr val="accent3"/>
                </a:solidFill>
              </a:defRPr>
            </a:lvl4pPr>
            <a:lvl5pPr lvl="4" algn="ctr" rtl="0">
              <a:lnSpc>
                <a:spcPct val="100000"/>
              </a:lnSpc>
              <a:spcBef>
                <a:spcPts val="0"/>
              </a:spcBef>
              <a:spcAft>
                <a:spcPts val="0"/>
              </a:spcAft>
              <a:buClr>
                <a:schemeClr val="accent3"/>
              </a:buClr>
              <a:buSzPts val="2800"/>
              <a:buNone/>
              <a:defRPr sz="3735">
                <a:solidFill>
                  <a:schemeClr val="accent3"/>
                </a:solidFill>
              </a:defRPr>
            </a:lvl5pPr>
            <a:lvl6pPr lvl="5" algn="ctr" rtl="0">
              <a:lnSpc>
                <a:spcPct val="100000"/>
              </a:lnSpc>
              <a:spcBef>
                <a:spcPts val="0"/>
              </a:spcBef>
              <a:spcAft>
                <a:spcPts val="0"/>
              </a:spcAft>
              <a:buClr>
                <a:schemeClr val="accent3"/>
              </a:buClr>
              <a:buSzPts val="2800"/>
              <a:buNone/>
              <a:defRPr sz="3735">
                <a:solidFill>
                  <a:schemeClr val="accent3"/>
                </a:solidFill>
              </a:defRPr>
            </a:lvl6pPr>
            <a:lvl7pPr lvl="6" algn="ctr" rtl="0">
              <a:lnSpc>
                <a:spcPct val="100000"/>
              </a:lnSpc>
              <a:spcBef>
                <a:spcPts val="0"/>
              </a:spcBef>
              <a:spcAft>
                <a:spcPts val="0"/>
              </a:spcAft>
              <a:buClr>
                <a:schemeClr val="accent3"/>
              </a:buClr>
              <a:buSzPts val="2800"/>
              <a:buNone/>
              <a:defRPr sz="3735">
                <a:solidFill>
                  <a:schemeClr val="accent3"/>
                </a:solidFill>
              </a:defRPr>
            </a:lvl7pPr>
            <a:lvl8pPr lvl="7" algn="ctr" rtl="0">
              <a:lnSpc>
                <a:spcPct val="100000"/>
              </a:lnSpc>
              <a:spcBef>
                <a:spcPts val="0"/>
              </a:spcBef>
              <a:spcAft>
                <a:spcPts val="0"/>
              </a:spcAft>
              <a:buClr>
                <a:schemeClr val="accent3"/>
              </a:buClr>
              <a:buSzPts val="2800"/>
              <a:buNone/>
              <a:defRPr sz="3735">
                <a:solidFill>
                  <a:schemeClr val="accent3"/>
                </a:solidFill>
              </a:defRPr>
            </a:lvl8pPr>
            <a:lvl9pPr lvl="8" algn="ctr" rtl="0">
              <a:lnSpc>
                <a:spcPct val="100000"/>
              </a:lnSpc>
              <a:spcBef>
                <a:spcPts val="0"/>
              </a:spcBef>
              <a:spcAft>
                <a:spcPts val="0"/>
              </a:spcAft>
              <a:buClr>
                <a:schemeClr val="accent3"/>
              </a:buClr>
              <a:buSzPts val="2800"/>
              <a:buNone/>
              <a:defRPr sz="3735">
                <a:solidFill>
                  <a:schemeClr val="accent3"/>
                </a:solidFill>
              </a:defRPr>
            </a:lvl9pPr>
          </a:lstStyle>
          <a:p>
            <a:r>
              <a:rPr lang="en-US"/>
              <a:t>Click to edit Master subtitle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text lines">
  <p:cSld name="Title and four text lines">
    <p:spTree>
      <p:nvGrpSpPr>
        <p:cNvPr id="1" name="Shape 98"/>
        <p:cNvGrpSpPr/>
        <p:nvPr/>
      </p:nvGrpSpPr>
      <p:grpSpPr>
        <a:xfrm>
          <a:off x="0" y="0"/>
          <a:ext cx="0" cy="0"/>
          <a:chOff x="0" y="0"/>
          <a:chExt cx="0" cy="0"/>
        </a:xfrm>
      </p:grpSpPr>
      <p:grpSp>
        <p:nvGrpSpPr>
          <p:cNvPr id="99" name="Google Shape;99;p16"/>
          <p:cNvGrpSpPr/>
          <p:nvPr/>
        </p:nvGrpSpPr>
        <p:grpSpPr>
          <a:xfrm rot="1351459">
            <a:off x="282563" y="-3204161"/>
            <a:ext cx="12754533" cy="12262025"/>
            <a:chOff x="1786775" y="1002200"/>
            <a:chExt cx="3861800" cy="3712875"/>
          </a:xfrm>
        </p:grpSpPr>
        <p:sp>
          <p:nvSpPr>
            <p:cNvPr id="100" name="Google Shape;100;p16"/>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16"/>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6"/>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3" name="Google Shape;103;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latin typeface="Fredoka One"/>
                <a:ea typeface="Fredoka One"/>
                <a:cs typeface="Fredoka One"/>
                <a:sym typeface="Fredok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lang="en-US"/>
          </a:p>
        </p:txBody>
      </p:sp>
      <p:sp>
        <p:nvSpPr>
          <p:cNvPr id="104" name="Google Shape;104;p16"/>
          <p:cNvSpPr txBox="1">
            <a:spLocks noGrp="1"/>
          </p:cNvSpPr>
          <p:nvPr>
            <p:ph type="subTitle" idx="1"/>
          </p:nvPr>
        </p:nvSpPr>
        <p:spPr>
          <a:xfrm>
            <a:off x="742409" y="4774515"/>
            <a:ext cx="2959600" cy="89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05" name="Google Shape;105;p16"/>
          <p:cNvSpPr txBox="1">
            <a:spLocks noGrp="1"/>
          </p:cNvSpPr>
          <p:nvPr>
            <p:ph type="subTitle" idx="2"/>
          </p:nvPr>
        </p:nvSpPr>
        <p:spPr>
          <a:xfrm>
            <a:off x="8373173" y="2747148"/>
            <a:ext cx="29596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5">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06" name="Google Shape;106;p16"/>
          <p:cNvSpPr txBox="1">
            <a:spLocks noGrp="1"/>
          </p:cNvSpPr>
          <p:nvPr>
            <p:ph type="subTitle" idx="3"/>
          </p:nvPr>
        </p:nvSpPr>
        <p:spPr>
          <a:xfrm>
            <a:off x="736936" y="2747148"/>
            <a:ext cx="2959600" cy="89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5">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07" name="Google Shape;107;p16"/>
          <p:cNvSpPr txBox="1">
            <a:spLocks noGrp="1"/>
          </p:cNvSpPr>
          <p:nvPr>
            <p:ph type="subTitle" idx="4"/>
          </p:nvPr>
        </p:nvSpPr>
        <p:spPr>
          <a:xfrm>
            <a:off x="736943" y="4347115"/>
            <a:ext cx="2959600" cy="57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08" name="Google Shape;108;p16"/>
          <p:cNvSpPr txBox="1">
            <a:spLocks noGrp="1"/>
          </p:cNvSpPr>
          <p:nvPr>
            <p:ph type="subTitle" idx="5"/>
          </p:nvPr>
        </p:nvSpPr>
        <p:spPr>
          <a:xfrm>
            <a:off x="8373173" y="2281281"/>
            <a:ext cx="2959600" cy="5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09" name="Google Shape;109;p16"/>
          <p:cNvSpPr txBox="1">
            <a:spLocks noGrp="1"/>
          </p:cNvSpPr>
          <p:nvPr>
            <p:ph type="subTitle" idx="6"/>
          </p:nvPr>
        </p:nvSpPr>
        <p:spPr>
          <a:xfrm>
            <a:off x="736936" y="2281281"/>
            <a:ext cx="2959600" cy="57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10" name="Google Shape;110;p16"/>
          <p:cNvSpPr txBox="1">
            <a:spLocks noGrp="1"/>
          </p:cNvSpPr>
          <p:nvPr>
            <p:ph type="subTitle" idx="7"/>
          </p:nvPr>
        </p:nvSpPr>
        <p:spPr>
          <a:xfrm>
            <a:off x="8373173" y="4774499"/>
            <a:ext cx="29596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5">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11" name="Google Shape;111;p16"/>
          <p:cNvSpPr txBox="1">
            <a:spLocks noGrp="1"/>
          </p:cNvSpPr>
          <p:nvPr>
            <p:ph type="subTitle" idx="8"/>
          </p:nvPr>
        </p:nvSpPr>
        <p:spPr>
          <a:xfrm>
            <a:off x="8373173" y="4319199"/>
            <a:ext cx="2959600" cy="5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s and descriptions">
  <p:cSld name="Title, subtitles and descriptions">
    <p:bg>
      <p:bgPr>
        <a:solidFill>
          <a:schemeClr val="accent3"/>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lang="en-US"/>
          </a:p>
        </p:txBody>
      </p:sp>
      <p:sp>
        <p:nvSpPr>
          <p:cNvPr id="114" name="Google Shape;114;p17"/>
          <p:cNvSpPr txBox="1">
            <a:spLocks noGrp="1"/>
          </p:cNvSpPr>
          <p:nvPr>
            <p:ph type="subTitle" idx="1"/>
          </p:nvPr>
        </p:nvSpPr>
        <p:spPr>
          <a:xfrm>
            <a:off x="875000" y="2977775"/>
            <a:ext cx="32284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15" name="Google Shape;115;p17"/>
          <p:cNvSpPr txBox="1">
            <a:spLocks noGrp="1"/>
          </p:cNvSpPr>
          <p:nvPr>
            <p:ph type="subTitle" idx="2"/>
          </p:nvPr>
        </p:nvSpPr>
        <p:spPr>
          <a:xfrm>
            <a:off x="875000" y="2531775"/>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16" name="Google Shape;116;p17"/>
          <p:cNvSpPr txBox="1">
            <a:spLocks noGrp="1"/>
          </p:cNvSpPr>
          <p:nvPr>
            <p:ph type="subTitle" idx="3"/>
          </p:nvPr>
        </p:nvSpPr>
        <p:spPr>
          <a:xfrm>
            <a:off x="4481800" y="2977775"/>
            <a:ext cx="32284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17" name="Google Shape;117;p17"/>
          <p:cNvSpPr txBox="1">
            <a:spLocks noGrp="1"/>
          </p:cNvSpPr>
          <p:nvPr>
            <p:ph type="subTitle" idx="4"/>
          </p:nvPr>
        </p:nvSpPr>
        <p:spPr>
          <a:xfrm>
            <a:off x="4481800" y="2531775"/>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18" name="Google Shape;118;p17"/>
          <p:cNvSpPr txBox="1">
            <a:spLocks noGrp="1"/>
          </p:cNvSpPr>
          <p:nvPr>
            <p:ph type="subTitle" idx="5"/>
          </p:nvPr>
        </p:nvSpPr>
        <p:spPr>
          <a:xfrm>
            <a:off x="8088600" y="2977775"/>
            <a:ext cx="32284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19" name="Google Shape;119;p17"/>
          <p:cNvSpPr txBox="1">
            <a:spLocks noGrp="1"/>
          </p:cNvSpPr>
          <p:nvPr>
            <p:ph type="subTitle" idx="6"/>
          </p:nvPr>
        </p:nvSpPr>
        <p:spPr>
          <a:xfrm>
            <a:off x="8088600" y="2531775"/>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20" name="Google Shape;120;p17"/>
          <p:cNvSpPr txBox="1">
            <a:spLocks noGrp="1"/>
          </p:cNvSpPr>
          <p:nvPr>
            <p:ph type="subTitle" idx="7"/>
          </p:nvPr>
        </p:nvSpPr>
        <p:spPr>
          <a:xfrm>
            <a:off x="875000" y="5446300"/>
            <a:ext cx="32284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21" name="Google Shape;121;p17"/>
          <p:cNvSpPr txBox="1">
            <a:spLocks noGrp="1"/>
          </p:cNvSpPr>
          <p:nvPr>
            <p:ph type="subTitle" idx="8"/>
          </p:nvPr>
        </p:nvSpPr>
        <p:spPr>
          <a:xfrm>
            <a:off x="875000" y="4986215"/>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22" name="Google Shape;122;p17"/>
          <p:cNvSpPr txBox="1">
            <a:spLocks noGrp="1"/>
          </p:cNvSpPr>
          <p:nvPr>
            <p:ph type="subTitle" idx="9"/>
          </p:nvPr>
        </p:nvSpPr>
        <p:spPr>
          <a:xfrm>
            <a:off x="4481800" y="5446300"/>
            <a:ext cx="32284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23" name="Google Shape;123;p17"/>
          <p:cNvSpPr txBox="1">
            <a:spLocks noGrp="1"/>
          </p:cNvSpPr>
          <p:nvPr>
            <p:ph type="subTitle" idx="13"/>
          </p:nvPr>
        </p:nvSpPr>
        <p:spPr>
          <a:xfrm>
            <a:off x="4481800" y="4986215"/>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24" name="Google Shape;124;p17"/>
          <p:cNvSpPr txBox="1">
            <a:spLocks noGrp="1"/>
          </p:cNvSpPr>
          <p:nvPr>
            <p:ph type="subTitle" idx="14"/>
          </p:nvPr>
        </p:nvSpPr>
        <p:spPr>
          <a:xfrm>
            <a:off x="8088600" y="5446300"/>
            <a:ext cx="3228400" cy="8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25" name="Google Shape;125;p17"/>
          <p:cNvSpPr txBox="1">
            <a:spLocks noGrp="1"/>
          </p:cNvSpPr>
          <p:nvPr>
            <p:ph type="subTitle" idx="15"/>
          </p:nvPr>
        </p:nvSpPr>
        <p:spPr>
          <a:xfrm>
            <a:off x="8088600" y="4986215"/>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26" name="Google Shape;126;p17"/>
          <p:cNvSpPr txBox="1">
            <a:spLocks noGrp="1"/>
          </p:cNvSpPr>
          <p:nvPr>
            <p:ph type="title" idx="16" hasCustomPrompt="1"/>
          </p:nvPr>
        </p:nvSpPr>
        <p:spPr>
          <a:xfrm>
            <a:off x="2043067" y="1657033"/>
            <a:ext cx="892000" cy="89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accent3"/>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27" name="Google Shape;127;p17"/>
          <p:cNvSpPr txBox="1">
            <a:spLocks noGrp="1"/>
          </p:cNvSpPr>
          <p:nvPr>
            <p:ph type="title" idx="17" hasCustomPrompt="1"/>
          </p:nvPr>
        </p:nvSpPr>
        <p:spPr>
          <a:xfrm>
            <a:off x="2043067" y="4112567"/>
            <a:ext cx="892000" cy="89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accent3"/>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28" name="Google Shape;128;p17"/>
          <p:cNvSpPr txBox="1">
            <a:spLocks noGrp="1"/>
          </p:cNvSpPr>
          <p:nvPr>
            <p:ph type="title" idx="18" hasCustomPrompt="1"/>
          </p:nvPr>
        </p:nvSpPr>
        <p:spPr>
          <a:xfrm>
            <a:off x="5649933" y="1657100"/>
            <a:ext cx="892000" cy="89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accent3"/>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29" name="Google Shape;129;p17"/>
          <p:cNvSpPr txBox="1">
            <a:spLocks noGrp="1"/>
          </p:cNvSpPr>
          <p:nvPr>
            <p:ph type="title" idx="19" hasCustomPrompt="1"/>
          </p:nvPr>
        </p:nvSpPr>
        <p:spPr>
          <a:xfrm>
            <a:off x="5650000" y="4112567"/>
            <a:ext cx="892000" cy="89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accent3"/>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30" name="Google Shape;130;p17"/>
          <p:cNvSpPr txBox="1">
            <a:spLocks noGrp="1"/>
          </p:cNvSpPr>
          <p:nvPr>
            <p:ph type="title" idx="20" hasCustomPrompt="1"/>
          </p:nvPr>
        </p:nvSpPr>
        <p:spPr>
          <a:xfrm>
            <a:off x="9256600" y="1657100"/>
            <a:ext cx="892000" cy="89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accent3"/>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31" name="Google Shape;131;p17"/>
          <p:cNvSpPr txBox="1">
            <a:spLocks noGrp="1"/>
          </p:cNvSpPr>
          <p:nvPr>
            <p:ph type="title" idx="21" hasCustomPrompt="1"/>
          </p:nvPr>
        </p:nvSpPr>
        <p:spPr>
          <a:xfrm>
            <a:off x="9256400" y="4112567"/>
            <a:ext cx="892400" cy="89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accent3"/>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lt1"/>
        </a:solid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423000" y="593367"/>
            <a:ext cx="9346000" cy="721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4"/>
        <p:cNvGrpSpPr/>
        <p:nvPr/>
      </p:nvGrpSpPr>
      <p:grpSpPr>
        <a:xfrm>
          <a:off x="0" y="0"/>
          <a:ext cx="0" cy="0"/>
          <a:chOff x="0" y="0"/>
          <a:chExt cx="0" cy="0"/>
        </a:xfrm>
      </p:grpSpPr>
      <p:sp>
        <p:nvSpPr>
          <p:cNvPr id="135" name="Google Shape;135;p19"/>
          <p:cNvSpPr/>
          <p:nvPr/>
        </p:nvSpPr>
        <p:spPr>
          <a:xfrm rot="2700000">
            <a:off x="414427" y="-2652681"/>
            <a:ext cx="12218267" cy="11581860"/>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1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rgbClr val="FFFFFF"/>
                </a:solidFill>
              </a:defRPr>
            </a:lvl1pPr>
            <a:lvl2pPr lvl="1" algn="ctr">
              <a:spcBef>
                <a:spcPts val="0"/>
              </a:spcBef>
              <a:spcAft>
                <a:spcPts val="0"/>
              </a:spcAft>
              <a:buClr>
                <a:srgbClr val="FFFFFF"/>
              </a:buClr>
              <a:buSzPts val="2800"/>
              <a:buNone/>
              <a:defRPr>
                <a:solidFill>
                  <a:srgbClr val="FFFFFF"/>
                </a:solidFill>
              </a:defRPr>
            </a:lvl2pPr>
            <a:lvl3pPr lvl="2" algn="ctr">
              <a:spcBef>
                <a:spcPts val="0"/>
              </a:spcBef>
              <a:spcAft>
                <a:spcPts val="0"/>
              </a:spcAft>
              <a:buClr>
                <a:srgbClr val="FFFFFF"/>
              </a:buClr>
              <a:buSzPts val="2800"/>
              <a:buNone/>
              <a:defRPr>
                <a:solidFill>
                  <a:srgbClr val="FFFFFF"/>
                </a:solidFill>
              </a:defRPr>
            </a:lvl3pPr>
            <a:lvl4pPr lvl="3" algn="ctr">
              <a:spcBef>
                <a:spcPts val="0"/>
              </a:spcBef>
              <a:spcAft>
                <a:spcPts val="0"/>
              </a:spcAft>
              <a:buClr>
                <a:srgbClr val="FFFFFF"/>
              </a:buClr>
              <a:buSzPts val="2800"/>
              <a:buNone/>
              <a:defRPr>
                <a:solidFill>
                  <a:srgbClr val="FFFFFF"/>
                </a:solidFill>
              </a:defRPr>
            </a:lvl4pPr>
            <a:lvl5pPr lvl="4" algn="ctr">
              <a:spcBef>
                <a:spcPts val="0"/>
              </a:spcBef>
              <a:spcAft>
                <a:spcPts val="0"/>
              </a:spcAft>
              <a:buClr>
                <a:srgbClr val="FFFFFF"/>
              </a:buClr>
              <a:buSzPts val="2800"/>
              <a:buNone/>
              <a:defRPr>
                <a:solidFill>
                  <a:srgbClr val="FFFFFF"/>
                </a:solidFill>
              </a:defRPr>
            </a:lvl5pPr>
            <a:lvl6pPr lvl="5" algn="ctr">
              <a:spcBef>
                <a:spcPts val="0"/>
              </a:spcBef>
              <a:spcAft>
                <a:spcPts val="0"/>
              </a:spcAft>
              <a:buClr>
                <a:srgbClr val="FFFFFF"/>
              </a:buClr>
              <a:buSzPts val="2800"/>
              <a:buNone/>
              <a:defRPr>
                <a:solidFill>
                  <a:srgbClr val="FFFFFF"/>
                </a:solidFill>
              </a:defRPr>
            </a:lvl6pPr>
            <a:lvl7pPr lvl="6" algn="ctr">
              <a:spcBef>
                <a:spcPts val="0"/>
              </a:spcBef>
              <a:spcAft>
                <a:spcPts val="0"/>
              </a:spcAft>
              <a:buClr>
                <a:srgbClr val="FFFFFF"/>
              </a:buClr>
              <a:buSzPts val="2800"/>
              <a:buNone/>
              <a:defRPr>
                <a:solidFill>
                  <a:srgbClr val="FFFFFF"/>
                </a:solidFill>
              </a:defRPr>
            </a:lvl7pPr>
            <a:lvl8pPr lvl="7" algn="ctr">
              <a:spcBef>
                <a:spcPts val="0"/>
              </a:spcBef>
              <a:spcAft>
                <a:spcPts val="0"/>
              </a:spcAft>
              <a:buClr>
                <a:srgbClr val="FFFFFF"/>
              </a:buClr>
              <a:buSzPts val="2800"/>
              <a:buNone/>
              <a:defRPr>
                <a:solidFill>
                  <a:srgbClr val="FFFFFF"/>
                </a:solidFill>
              </a:defRPr>
            </a:lvl8pPr>
            <a:lvl9pPr lvl="8" algn="ctr">
              <a:spcBef>
                <a:spcPts val="0"/>
              </a:spcBef>
              <a:spcAft>
                <a:spcPts val="0"/>
              </a:spcAft>
              <a:buClr>
                <a:srgbClr val="FFFFFF"/>
              </a:buClr>
              <a:buSzPts val="2800"/>
              <a:buNone/>
              <a:defRPr>
                <a:solidFill>
                  <a:srgbClr val="FFFFFF"/>
                </a:solidFill>
              </a:defRPr>
            </a:lvl9pPr>
          </a:lstStyle>
          <a:p>
            <a:r>
              <a:rPr lang="en-US"/>
              <a:t>Click to edit Master title style</a:t>
            </a:r>
            <a:endParaRPr lang="en-US"/>
          </a:p>
        </p:txBody>
      </p:sp>
      <p:sp>
        <p:nvSpPr>
          <p:cNvPr id="137" name="Google Shape;137;p19"/>
          <p:cNvSpPr txBox="1">
            <a:spLocks noGrp="1"/>
          </p:cNvSpPr>
          <p:nvPr>
            <p:ph type="subTitle" idx="1"/>
          </p:nvPr>
        </p:nvSpPr>
        <p:spPr>
          <a:xfrm>
            <a:off x="1763933" y="3862563"/>
            <a:ext cx="1914800" cy="8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40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38" name="Google Shape;138;p19"/>
          <p:cNvSpPr txBox="1">
            <a:spLocks noGrp="1"/>
          </p:cNvSpPr>
          <p:nvPr>
            <p:ph type="subTitle" idx="2"/>
          </p:nvPr>
        </p:nvSpPr>
        <p:spPr>
          <a:xfrm>
            <a:off x="5138600" y="3862563"/>
            <a:ext cx="1914800" cy="8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40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39" name="Google Shape;139;p19"/>
          <p:cNvSpPr txBox="1">
            <a:spLocks noGrp="1"/>
          </p:cNvSpPr>
          <p:nvPr>
            <p:ph type="subTitle" idx="3"/>
          </p:nvPr>
        </p:nvSpPr>
        <p:spPr>
          <a:xfrm>
            <a:off x="8454667" y="3862563"/>
            <a:ext cx="1914800" cy="8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40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40" name="Google Shape;140;p19"/>
          <p:cNvSpPr txBox="1">
            <a:spLocks noGrp="1"/>
          </p:cNvSpPr>
          <p:nvPr>
            <p:ph type="subTitle" idx="4"/>
          </p:nvPr>
        </p:nvSpPr>
        <p:spPr>
          <a:xfrm>
            <a:off x="1524133" y="4666696"/>
            <a:ext cx="2511600" cy="10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41" name="Google Shape;141;p19"/>
          <p:cNvSpPr txBox="1">
            <a:spLocks noGrp="1"/>
          </p:cNvSpPr>
          <p:nvPr>
            <p:ph type="subTitle" idx="5"/>
          </p:nvPr>
        </p:nvSpPr>
        <p:spPr>
          <a:xfrm>
            <a:off x="4840200" y="4666696"/>
            <a:ext cx="2511600" cy="10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42" name="Google Shape;142;p19"/>
          <p:cNvSpPr txBox="1">
            <a:spLocks noGrp="1"/>
          </p:cNvSpPr>
          <p:nvPr>
            <p:ph type="subTitle" idx="6"/>
          </p:nvPr>
        </p:nvSpPr>
        <p:spPr>
          <a:xfrm>
            <a:off x="8156267" y="4666696"/>
            <a:ext cx="2511600" cy="10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ideas">
  <p:cSld name="Title and ideas">
    <p:spTree>
      <p:nvGrpSpPr>
        <p:cNvPr id="1" name="Shape 143"/>
        <p:cNvGrpSpPr/>
        <p:nvPr/>
      </p:nvGrpSpPr>
      <p:grpSpPr>
        <a:xfrm>
          <a:off x="0" y="0"/>
          <a:ext cx="0" cy="0"/>
          <a:chOff x="0" y="0"/>
          <a:chExt cx="0" cy="0"/>
        </a:xfrm>
      </p:grpSpPr>
      <p:sp>
        <p:nvSpPr>
          <p:cNvPr id="144" name="Google Shape;144;p20"/>
          <p:cNvSpPr/>
          <p:nvPr/>
        </p:nvSpPr>
        <p:spPr>
          <a:xfrm rot="277656">
            <a:off x="359204" y="-3391216"/>
            <a:ext cx="14442843" cy="1376782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20"/>
          <p:cNvSpPr txBox="1">
            <a:spLocks noGrp="1"/>
          </p:cNvSpPr>
          <p:nvPr>
            <p:ph type="title"/>
          </p:nvPr>
        </p:nvSpPr>
        <p:spPr>
          <a:xfrm>
            <a:off x="914400" y="717767"/>
            <a:ext cx="51816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
        <p:nvSpPr>
          <p:cNvPr id="146" name="Google Shape;146;p20"/>
          <p:cNvSpPr txBox="1">
            <a:spLocks noGrp="1"/>
          </p:cNvSpPr>
          <p:nvPr>
            <p:ph type="subTitle" idx="1"/>
          </p:nvPr>
        </p:nvSpPr>
        <p:spPr>
          <a:xfrm>
            <a:off x="6660300" y="4016327"/>
            <a:ext cx="41604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47" name="Google Shape;147;p20"/>
          <p:cNvSpPr txBox="1">
            <a:spLocks noGrp="1"/>
          </p:cNvSpPr>
          <p:nvPr>
            <p:ph type="subTitle" idx="2"/>
          </p:nvPr>
        </p:nvSpPr>
        <p:spPr>
          <a:xfrm>
            <a:off x="6660300" y="3562860"/>
            <a:ext cx="4160400" cy="5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48" name="Google Shape;148;p20"/>
          <p:cNvSpPr txBox="1">
            <a:spLocks noGrp="1"/>
          </p:cNvSpPr>
          <p:nvPr>
            <p:ph type="subTitle" idx="3"/>
          </p:nvPr>
        </p:nvSpPr>
        <p:spPr>
          <a:xfrm>
            <a:off x="6660300" y="5395515"/>
            <a:ext cx="41604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49" name="Google Shape;149;p20"/>
          <p:cNvSpPr txBox="1">
            <a:spLocks noGrp="1"/>
          </p:cNvSpPr>
          <p:nvPr>
            <p:ph type="subTitle" idx="4"/>
          </p:nvPr>
        </p:nvSpPr>
        <p:spPr>
          <a:xfrm>
            <a:off x="6660300" y="4942048"/>
            <a:ext cx="4160400" cy="5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50" name="Google Shape;150;p20"/>
          <p:cNvSpPr txBox="1">
            <a:spLocks noGrp="1"/>
          </p:cNvSpPr>
          <p:nvPr>
            <p:ph type="subTitle" idx="5"/>
          </p:nvPr>
        </p:nvSpPr>
        <p:spPr>
          <a:xfrm>
            <a:off x="6660300" y="2637153"/>
            <a:ext cx="41604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51" name="Google Shape;151;p20"/>
          <p:cNvSpPr txBox="1">
            <a:spLocks noGrp="1"/>
          </p:cNvSpPr>
          <p:nvPr>
            <p:ph type="subTitle" idx="6"/>
          </p:nvPr>
        </p:nvSpPr>
        <p:spPr>
          <a:xfrm>
            <a:off x="6660300" y="2183688"/>
            <a:ext cx="4160400" cy="5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52" name="Google Shape;152;p20"/>
          <p:cNvSpPr txBox="1">
            <a:spLocks noGrp="1"/>
          </p:cNvSpPr>
          <p:nvPr>
            <p:ph type="subTitle" idx="7"/>
          </p:nvPr>
        </p:nvSpPr>
        <p:spPr>
          <a:xfrm>
            <a:off x="6658433" y="1257984"/>
            <a:ext cx="41604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5">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53" name="Google Shape;153;p20"/>
          <p:cNvSpPr txBox="1">
            <a:spLocks noGrp="1"/>
          </p:cNvSpPr>
          <p:nvPr>
            <p:ph type="subTitle" idx="8"/>
          </p:nvPr>
        </p:nvSpPr>
        <p:spPr>
          <a:xfrm>
            <a:off x="6658433" y="804517"/>
            <a:ext cx="4160400" cy="5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bg>
      <p:bgPr>
        <a:solidFill>
          <a:schemeClr val="accent3"/>
        </a:solidFill>
        <a:effectLst/>
      </p:bgPr>
    </p:bg>
    <p:spTree>
      <p:nvGrpSpPr>
        <p:cNvPr id="1" name="Shape 15"/>
        <p:cNvGrpSpPr/>
        <p:nvPr/>
      </p:nvGrpSpPr>
      <p:grpSpPr>
        <a:xfrm>
          <a:off x="0" y="0"/>
          <a:ext cx="0" cy="0"/>
          <a:chOff x="0" y="0"/>
          <a:chExt cx="0" cy="0"/>
        </a:xfrm>
      </p:grpSpPr>
      <p:grpSp>
        <p:nvGrpSpPr>
          <p:cNvPr id="16" name="Google Shape;16;p3"/>
          <p:cNvGrpSpPr/>
          <p:nvPr/>
        </p:nvGrpSpPr>
        <p:grpSpPr>
          <a:xfrm rot="2506023">
            <a:off x="1699517" y="-937674"/>
            <a:ext cx="9083675" cy="8733375"/>
            <a:chOff x="1786775" y="1002200"/>
            <a:chExt cx="3861800" cy="3712875"/>
          </a:xfrm>
        </p:grpSpPr>
        <p:sp>
          <p:nvSpPr>
            <p:cNvPr id="17" name="Google Shape;17;p3"/>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3"/>
            <p:cNvSpPr/>
            <p:nvPr/>
          </p:nvSpPr>
          <p:spPr>
            <a:xfrm>
              <a:off x="4837429" y="1652159"/>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3"/>
            <p:cNvSpPr/>
            <p:nvPr/>
          </p:nvSpPr>
          <p:spPr>
            <a:xfrm>
              <a:off x="4758372" y="1512749"/>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3"/>
          <p:cNvSpPr txBox="1">
            <a:spLocks noGrp="1"/>
          </p:cNvSpPr>
          <p:nvPr>
            <p:ph type="title"/>
          </p:nvPr>
        </p:nvSpPr>
        <p:spPr>
          <a:xfrm>
            <a:off x="4555417" y="2607200"/>
            <a:ext cx="4281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5">
                <a:solidFill>
                  <a:schemeClr val="accent3"/>
                </a:solidFill>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lang="en-US"/>
          </a:p>
        </p:txBody>
      </p:sp>
      <p:sp>
        <p:nvSpPr>
          <p:cNvPr id="21" name="Google Shape;21;p3"/>
          <p:cNvSpPr txBox="1">
            <a:spLocks noGrp="1"/>
          </p:cNvSpPr>
          <p:nvPr>
            <p:ph type="subTitle" idx="1"/>
          </p:nvPr>
        </p:nvSpPr>
        <p:spPr>
          <a:xfrm>
            <a:off x="2933200" y="3729600"/>
            <a:ext cx="6325600" cy="52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3735"/>
            </a:lvl2pPr>
            <a:lvl3pPr lvl="2" rtl="0">
              <a:lnSpc>
                <a:spcPct val="100000"/>
              </a:lnSpc>
              <a:spcBef>
                <a:spcPts val="0"/>
              </a:spcBef>
              <a:spcAft>
                <a:spcPts val="0"/>
              </a:spcAft>
              <a:buSzPts val="2800"/>
              <a:buNone/>
              <a:defRPr sz="3735"/>
            </a:lvl3pPr>
            <a:lvl4pPr lvl="3" rtl="0">
              <a:lnSpc>
                <a:spcPct val="100000"/>
              </a:lnSpc>
              <a:spcBef>
                <a:spcPts val="0"/>
              </a:spcBef>
              <a:spcAft>
                <a:spcPts val="0"/>
              </a:spcAft>
              <a:buSzPts val="2800"/>
              <a:buNone/>
              <a:defRPr sz="3735"/>
            </a:lvl4pPr>
            <a:lvl5pPr lvl="4" rtl="0">
              <a:lnSpc>
                <a:spcPct val="100000"/>
              </a:lnSpc>
              <a:spcBef>
                <a:spcPts val="0"/>
              </a:spcBef>
              <a:spcAft>
                <a:spcPts val="0"/>
              </a:spcAft>
              <a:buSzPts val="2800"/>
              <a:buNone/>
              <a:defRPr sz="3735"/>
            </a:lvl5pPr>
            <a:lvl6pPr lvl="5" rtl="0">
              <a:lnSpc>
                <a:spcPct val="100000"/>
              </a:lnSpc>
              <a:spcBef>
                <a:spcPts val="0"/>
              </a:spcBef>
              <a:spcAft>
                <a:spcPts val="0"/>
              </a:spcAft>
              <a:buSzPts val="2800"/>
              <a:buNone/>
              <a:defRPr sz="3735"/>
            </a:lvl6pPr>
            <a:lvl7pPr lvl="6" rtl="0">
              <a:lnSpc>
                <a:spcPct val="100000"/>
              </a:lnSpc>
              <a:spcBef>
                <a:spcPts val="0"/>
              </a:spcBef>
              <a:spcAft>
                <a:spcPts val="0"/>
              </a:spcAft>
              <a:buSzPts val="2800"/>
              <a:buNone/>
              <a:defRPr sz="3735"/>
            </a:lvl7pPr>
            <a:lvl8pPr lvl="7" rtl="0">
              <a:lnSpc>
                <a:spcPct val="100000"/>
              </a:lnSpc>
              <a:spcBef>
                <a:spcPts val="0"/>
              </a:spcBef>
              <a:spcAft>
                <a:spcPts val="0"/>
              </a:spcAft>
              <a:buSzPts val="2800"/>
              <a:buNone/>
              <a:defRPr sz="3735"/>
            </a:lvl8pPr>
            <a:lvl9pPr lvl="8" rtl="0">
              <a:lnSpc>
                <a:spcPct val="100000"/>
              </a:lnSpc>
              <a:spcBef>
                <a:spcPts val="0"/>
              </a:spcBef>
              <a:spcAft>
                <a:spcPts val="0"/>
              </a:spcAft>
              <a:buSzPts val="2800"/>
              <a:buNone/>
              <a:defRPr sz="3735"/>
            </a:lvl9pPr>
          </a:lstStyle>
          <a:p>
            <a:r>
              <a:rPr lang="en-US"/>
              <a:t>Click to edit Master subtitle style</a:t>
            </a:r>
            <a:endParaRPr lang="en-US"/>
          </a:p>
        </p:txBody>
      </p:sp>
      <p:sp>
        <p:nvSpPr>
          <p:cNvPr id="22" name="Google Shape;22;p3"/>
          <p:cNvSpPr txBox="1">
            <a:spLocks noGrp="1"/>
          </p:cNvSpPr>
          <p:nvPr>
            <p:ph type="title" idx="2" hasCustomPrompt="1"/>
          </p:nvPr>
        </p:nvSpPr>
        <p:spPr>
          <a:xfrm>
            <a:off x="3355384" y="2607200"/>
            <a:ext cx="1253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2000"/>
              <a:buNone/>
              <a:defRPr sz="6665">
                <a:solidFill>
                  <a:schemeClr val="accent3"/>
                </a:solidFill>
              </a:defRPr>
            </a:lvl1pPr>
            <a:lvl2pPr lvl="1" algn="ctr" rtl="0">
              <a:spcBef>
                <a:spcPts val="0"/>
              </a:spcBef>
              <a:spcAft>
                <a:spcPts val="0"/>
              </a:spcAft>
              <a:buClr>
                <a:schemeClr val="accent3"/>
              </a:buClr>
              <a:buSzPts val="12000"/>
              <a:buNone/>
              <a:defRPr sz="16000">
                <a:solidFill>
                  <a:schemeClr val="accent3"/>
                </a:solidFill>
              </a:defRPr>
            </a:lvl2pPr>
            <a:lvl3pPr lvl="2" algn="ctr" rtl="0">
              <a:spcBef>
                <a:spcPts val="0"/>
              </a:spcBef>
              <a:spcAft>
                <a:spcPts val="0"/>
              </a:spcAft>
              <a:buClr>
                <a:schemeClr val="accent3"/>
              </a:buClr>
              <a:buSzPts val="12000"/>
              <a:buNone/>
              <a:defRPr sz="16000">
                <a:solidFill>
                  <a:schemeClr val="accent3"/>
                </a:solidFill>
              </a:defRPr>
            </a:lvl3pPr>
            <a:lvl4pPr lvl="3" algn="ctr" rtl="0">
              <a:spcBef>
                <a:spcPts val="0"/>
              </a:spcBef>
              <a:spcAft>
                <a:spcPts val="0"/>
              </a:spcAft>
              <a:buClr>
                <a:schemeClr val="accent3"/>
              </a:buClr>
              <a:buSzPts val="12000"/>
              <a:buNone/>
              <a:defRPr sz="16000">
                <a:solidFill>
                  <a:schemeClr val="accent3"/>
                </a:solidFill>
              </a:defRPr>
            </a:lvl4pPr>
            <a:lvl5pPr lvl="4" algn="ctr" rtl="0">
              <a:spcBef>
                <a:spcPts val="0"/>
              </a:spcBef>
              <a:spcAft>
                <a:spcPts val="0"/>
              </a:spcAft>
              <a:buClr>
                <a:schemeClr val="accent3"/>
              </a:buClr>
              <a:buSzPts val="12000"/>
              <a:buNone/>
              <a:defRPr sz="16000">
                <a:solidFill>
                  <a:schemeClr val="accent3"/>
                </a:solidFill>
              </a:defRPr>
            </a:lvl5pPr>
            <a:lvl6pPr lvl="5" algn="ctr" rtl="0">
              <a:spcBef>
                <a:spcPts val="0"/>
              </a:spcBef>
              <a:spcAft>
                <a:spcPts val="0"/>
              </a:spcAft>
              <a:buClr>
                <a:schemeClr val="accent3"/>
              </a:buClr>
              <a:buSzPts val="12000"/>
              <a:buNone/>
              <a:defRPr sz="16000">
                <a:solidFill>
                  <a:schemeClr val="accent3"/>
                </a:solidFill>
              </a:defRPr>
            </a:lvl6pPr>
            <a:lvl7pPr lvl="6" algn="ctr" rtl="0">
              <a:spcBef>
                <a:spcPts val="0"/>
              </a:spcBef>
              <a:spcAft>
                <a:spcPts val="0"/>
              </a:spcAft>
              <a:buClr>
                <a:schemeClr val="accent3"/>
              </a:buClr>
              <a:buSzPts val="12000"/>
              <a:buNone/>
              <a:defRPr sz="16000">
                <a:solidFill>
                  <a:schemeClr val="accent3"/>
                </a:solidFill>
              </a:defRPr>
            </a:lvl7pPr>
            <a:lvl8pPr lvl="7" algn="ctr" rtl="0">
              <a:spcBef>
                <a:spcPts val="0"/>
              </a:spcBef>
              <a:spcAft>
                <a:spcPts val="0"/>
              </a:spcAft>
              <a:buClr>
                <a:schemeClr val="accent3"/>
              </a:buClr>
              <a:buSzPts val="12000"/>
              <a:buNone/>
              <a:defRPr sz="16000">
                <a:solidFill>
                  <a:schemeClr val="accent3"/>
                </a:solidFill>
              </a:defRPr>
            </a:lvl8pPr>
            <a:lvl9pPr lvl="8" algn="ctr" rtl="0">
              <a:spcBef>
                <a:spcPts val="0"/>
              </a:spcBef>
              <a:spcAft>
                <a:spcPts val="0"/>
              </a:spcAft>
              <a:buClr>
                <a:schemeClr val="accent3"/>
              </a:buClr>
              <a:buSzPts val="12000"/>
              <a:buNone/>
              <a:defRPr sz="16000">
                <a:solidFill>
                  <a:schemeClr val="accent3"/>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3"/>
        </a:solidFill>
        <a:effectLst/>
      </p:bgPr>
    </p:bg>
    <p:spTree>
      <p:nvGrpSpPr>
        <p:cNvPr id="1" name="Shape 154"/>
        <p:cNvGrpSpPr/>
        <p:nvPr/>
      </p:nvGrpSpPr>
      <p:grpSpPr>
        <a:xfrm>
          <a:off x="0" y="0"/>
          <a:ext cx="0" cy="0"/>
          <a:chOff x="0" y="0"/>
          <a:chExt cx="0" cy="0"/>
        </a:xfrm>
      </p:grpSpPr>
      <p:grpSp>
        <p:nvGrpSpPr>
          <p:cNvPr id="155" name="Google Shape;155;p21"/>
          <p:cNvGrpSpPr/>
          <p:nvPr/>
        </p:nvGrpSpPr>
        <p:grpSpPr>
          <a:xfrm rot="1351476">
            <a:off x="-1240828" y="-3942377"/>
            <a:ext cx="14673791" cy="14107727"/>
            <a:chOff x="1786775" y="1002200"/>
            <a:chExt cx="3861800" cy="3712875"/>
          </a:xfrm>
        </p:grpSpPr>
        <p:sp>
          <p:nvSpPr>
            <p:cNvPr id="156" name="Google Shape;156;p2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2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2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9" name="Google Shape;159;p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lt1"/>
        </a:solidFill>
        <a:effectLst/>
      </p:bgPr>
    </p:bg>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latin typeface="Fredoka One"/>
                <a:ea typeface="Fredoka One"/>
                <a:cs typeface="Fredoka One"/>
                <a:sym typeface="Fredok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lang="en-US"/>
          </a:p>
        </p:txBody>
      </p:sp>
      <p:sp>
        <p:nvSpPr>
          <p:cNvPr id="162" name="Google Shape;162;p22"/>
          <p:cNvSpPr txBox="1">
            <a:spLocks noGrp="1"/>
          </p:cNvSpPr>
          <p:nvPr>
            <p:ph type="subTitle" idx="1"/>
          </p:nvPr>
        </p:nvSpPr>
        <p:spPr>
          <a:xfrm>
            <a:off x="699748" y="3853620"/>
            <a:ext cx="2832000" cy="84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63" name="Google Shape;163;p22"/>
          <p:cNvSpPr txBox="1">
            <a:spLocks noGrp="1"/>
          </p:cNvSpPr>
          <p:nvPr>
            <p:ph type="subTitle" idx="2"/>
          </p:nvPr>
        </p:nvSpPr>
        <p:spPr>
          <a:xfrm>
            <a:off x="4675021" y="3853620"/>
            <a:ext cx="2832000" cy="84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64" name="Google Shape;164;p22"/>
          <p:cNvSpPr txBox="1">
            <a:spLocks noGrp="1"/>
          </p:cNvSpPr>
          <p:nvPr>
            <p:ph type="subTitle" idx="3"/>
          </p:nvPr>
        </p:nvSpPr>
        <p:spPr>
          <a:xfrm>
            <a:off x="921948" y="3242617"/>
            <a:ext cx="2387600" cy="6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65" name="Google Shape;165;p22"/>
          <p:cNvSpPr txBox="1">
            <a:spLocks noGrp="1"/>
          </p:cNvSpPr>
          <p:nvPr>
            <p:ph type="subTitle" idx="4"/>
          </p:nvPr>
        </p:nvSpPr>
        <p:spPr>
          <a:xfrm>
            <a:off x="4897088" y="3242617"/>
            <a:ext cx="2387600" cy="6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66" name="Google Shape;166;p22"/>
          <p:cNvSpPr txBox="1">
            <a:spLocks noGrp="1"/>
          </p:cNvSpPr>
          <p:nvPr>
            <p:ph type="subTitle" idx="5"/>
          </p:nvPr>
        </p:nvSpPr>
        <p:spPr>
          <a:xfrm>
            <a:off x="8650296" y="3853620"/>
            <a:ext cx="2832000" cy="84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67" name="Google Shape;167;p22"/>
          <p:cNvSpPr txBox="1">
            <a:spLocks noGrp="1"/>
          </p:cNvSpPr>
          <p:nvPr>
            <p:ph type="subTitle" idx="6"/>
          </p:nvPr>
        </p:nvSpPr>
        <p:spPr>
          <a:xfrm>
            <a:off x="8872379" y="3242617"/>
            <a:ext cx="2387600" cy="6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
        <p:nvSpPr>
          <p:cNvPr id="170" name="Google Shape;170;p23"/>
          <p:cNvSpPr txBox="1">
            <a:spLocks noGrp="1"/>
          </p:cNvSpPr>
          <p:nvPr>
            <p:ph type="subTitle" idx="1"/>
          </p:nvPr>
        </p:nvSpPr>
        <p:spPr>
          <a:xfrm>
            <a:off x="875000" y="3418996"/>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71" name="Google Shape;171;p23"/>
          <p:cNvSpPr txBox="1">
            <a:spLocks noGrp="1"/>
          </p:cNvSpPr>
          <p:nvPr>
            <p:ph type="subTitle" idx="2"/>
          </p:nvPr>
        </p:nvSpPr>
        <p:spPr>
          <a:xfrm>
            <a:off x="4896567" y="4245867"/>
            <a:ext cx="2398800" cy="114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865">
                <a:solidFill>
                  <a:schemeClr val="dk1"/>
                </a:solidFill>
              </a:defRPr>
            </a:lvl1pPr>
            <a:lvl2pPr lvl="1" algn="ctr" rtl="0">
              <a:lnSpc>
                <a:spcPct val="100000"/>
              </a:lnSpc>
              <a:spcBef>
                <a:spcPts val="0"/>
              </a:spcBef>
              <a:spcAft>
                <a:spcPts val="0"/>
              </a:spcAft>
              <a:buClr>
                <a:srgbClr val="FFFFFF"/>
              </a:buClr>
              <a:buSzPts val="2800"/>
              <a:buNone/>
              <a:defRPr sz="3735">
                <a:solidFill>
                  <a:srgbClr val="FFFFFF"/>
                </a:solidFill>
              </a:defRPr>
            </a:lvl2pPr>
            <a:lvl3pPr lvl="2" algn="ctr" rtl="0">
              <a:lnSpc>
                <a:spcPct val="100000"/>
              </a:lnSpc>
              <a:spcBef>
                <a:spcPts val="0"/>
              </a:spcBef>
              <a:spcAft>
                <a:spcPts val="0"/>
              </a:spcAft>
              <a:buClr>
                <a:srgbClr val="FFFFFF"/>
              </a:buClr>
              <a:buSzPts val="2800"/>
              <a:buNone/>
              <a:defRPr sz="3735">
                <a:solidFill>
                  <a:srgbClr val="FFFFFF"/>
                </a:solidFill>
              </a:defRPr>
            </a:lvl3pPr>
            <a:lvl4pPr lvl="3" algn="ctr" rtl="0">
              <a:lnSpc>
                <a:spcPct val="100000"/>
              </a:lnSpc>
              <a:spcBef>
                <a:spcPts val="0"/>
              </a:spcBef>
              <a:spcAft>
                <a:spcPts val="0"/>
              </a:spcAft>
              <a:buClr>
                <a:srgbClr val="FFFFFF"/>
              </a:buClr>
              <a:buSzPts val="2800"/>
              <a:buNone/>
              <a:defRPr sz="3735">
                <a:solidFill>
                  <a:srgbClr val="FFFFFF"/>
                </a:solidFill>
              </a:defRPr>
            </a:lvl4pPr>
            <a:lvl5pPr lvl="4" algn="ctr" rtl="0">
              <a:lnSpc>
                <a:spcPct val="100000"/>
              </a:lnSpc>
              <a:spcBef>
                <a:spcPts val="0"/>
              </a:spcBef>
              <a:spcAft>
                <a:spcPts val="0"/>
              </a:spcAft>
              <a:buClr>
                <a:srgbClr val="FFFFFF"/>
              </a:buClr>
              <a:buSzPts val="2800"/>
              <a:buNone/>
              <a:defRPr sz="3735">
                <a:solidFill>
                  <a:srgbClr val="FFFFFF"/>
                </a:solidFill>
              </a:defRPr>
            </a:lvl5pPr>
            <a:lvl6pPr lvl="5" algn="ctr" rtl="0">
              <a:lnSpc>
                <a:spcPct val="100000"/>
              </a:lnSpc>
              <a:spcBef>
                <a:spcPts val="0"/>
              </a:spcBef>
              <a:spcAft>
                <a:spcPts val="0"/>
              </a:spcAft>
              <a:buClr>
                <a:srgbClr val="FFFFFF"/>
              </a:buClr>
              <a:buSzPts val="2800"/>
              <a:buNone/>
              <a:defRPr sz="3735">
                <a:solidFill>
                  <a:srgbClr val="FFFFFF"/>
                </a:solidFill>
              </a:defRPr>
            </a:lvl6pPr>
            <a:lvl7pPr lvl="6" algn="ctr" rtl="0">
              <a:lnSpc>
                <a:spcPct val="100000"/>
              </a:lnSpc>
              <a:spcBef>
                <a:spcPts val="0"/>
              </a:spcBef>
              <a:spcAft>
                <a:spcPts val="0"/>
              </a:spcAft>
              <a:buClr>
                <a:srgbClr val="FFFFFF"/>
              </a:buClr>
              <a:buSzPts val="2800"/>
              <a:buNone/>
              <a:defRPr sz="3735">
                <a:solidFill>
                  <a:srgbClr val="FFFFFF"/>
                </a:solidFill>
              </a:defRPr>
            </a:lvl7pPr>
            <a:lvl8pPr lvl="7" algn="ctr" rtl="0">
              <a:lnSpc>
                <a:spcPct val="100000"/>
              </a:lnSpc>
              <a:spcBef>
                <a:spcPts val="0"/>
              </a:spcBef>
              <a:spcAft>
                <a:spcPts val="0"/>
              </a:spcAft>
              <a:buClr>
                <a:srgbClr val="FFFFFF"/>
              </a:buClr>
              <a:buSzPts val="2800"/>
              <a:buNone/>
              <a:defRPr sz="3735">
                <a:solidFill>
                  <a:srgbClr val="FFFFFF"/>
                </a:solidFill>
              </a:defRPr>
            </a:lvl8pPr>
            <a:lvl9pPr lvl="8" algn="ctr" rtl="0">
              <a:lnSpc>
                <a:spcPct val="100000"/>
              </a:lnSpc>
              <a:spcBef>
                <a:spcPts val="0"/>
              </a:spcBef>
              <a:spcAft>
                <a:spcPts val="0"/>
              </a:spcAft>
              <a:buClr>
                <a:srgbClr val="FFFFFF"/>
              </a:buClr>
              <a:buSzPts val="2800"/>
              <a:buNone/>
              <a:defRPr sz="3735">
                <a:solidFill>
                  <a:srgbClr val="FFFFFF"/>
                </a:solidFill>
              </a:defRPr>
            </a:lvl9pPr>
          </a:lstStyle>
          <a:p>
            <a:r>
              <a:rPr lang="en-US"/>
              <a:t>Click to edit Master subtitle style</a:t>
            </a:r>
            <a:endParaRPr lang="en-US"/>
          </a:p>
        </p:txBody>
      </p:sp>
      <p:sp>
        <p:nvSpPr>
          <p:cNvPr id="172" name="Google Shape;172;p23"/>
          <p:cNvSpPr txBox="1">
            <a:spLocks noGrp="1"/>
          </p:cNvSpPr>
          <p:nvPr>
            <p:ph type="subTitle" idx="3"/>
          </p:nvPr>
        </p:nvSpPr>
        <p:spPr>
          <a:xfrm>
            <a:off x="1285233" y="4245867"/>
            <a:ext cx="2398800" cy="114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865">
                <a:solidFill>
                  <a:schemeClr val="dk1"/>
                </a:solidFill>
              </a:defRPr>
            </a:lvl1pPr>
            <a:lvl2pPr lvl="1" algn="ctr" rtl="0">
              <a:lnSpc>
                <a:spcPct val="100000"/>
              </a:lnSpc>
              <a:spcBef>
                <a:spcPts val="0"/>
              </a:spcBef>
              <a:spcAft>
                <a:spcPts val="0"/>
              </a:spcAft>
              <a:buClr>
                <a:srgbClr val="FFFFFF"/>
              </a:buClr>
              <a:buSzPts val="2800"/>
              <a:buNone/>
              <a:defRPr sz="3735">
                <a:solidFill>
                  <a:srgbClr val="FFFFFF"/>
                </a:solidFill>
              </a:defRPr>
            </a:lvl2pPr>
            <a:lvl3pPr lvl="2" algn="ctr" rtl="0">
              <a:lnSpc>
                <a:spcPct val="100000"/>
              </a:lnSpc>
              <a:spcBef>
                <a:spcPts val="0"/>
              </a:spcBef>
              <a:spcAft>
                <a:spcPts val="0"/>
              </a:spcAft>
              <a:buClr>
                <a:srgbClr val="FFFFFF"/>
              </a:buClr>
              <a:buSzPts val="2800"/>
              <a:buNone/>
              <a:defRPr sz="3735">
                <a:solidFill>
                  <a:srgbClr val="FFFFFF"/>
                </a:solidFill>
              </a:defRPr>
            </a:lvl3pPr>
            <a:lvl4pPr lvl="3" algn="ctr" rtl="0">
              <a:lnSpc>
                <a:spcPct val="100000"/>
              </a:lnSpc>
              <a:spcBef>
                <a:spcPts val="0"/>
              </a:spcBef>
              <a:spcAft>
                <a:spcPts val="0"/>
              </a:spcAft>
              <a:buClr>
                <a:srgbClr val="FFFFFF"/>
              </a:buClr>
              <a:buSzPts val="2800"/>
              <a:buNone/>
              <a:defRPr sz="3735">
                <a:solidFill>
                  <a:srgbClr val="FFFFFF"/>
                </a:solidFill>
              </a:defRPr>
            </a:lvl4pPr>
            <a:lvl5pPr lvl="4" algn="ctr" rtl="0">
              <a:lnSpc>
                <a:spcPct val="100000"/>
              </a:lnSpc>
              <a:spcBef>
                <a:spcPts val="0"/>
              </a:spcBef>
              <a:spcAft>
                <a:spcPts val="0"/>
              </a:spcAft>
              <a:buClr>
                <a:srgbClr val="FFFFFF"/>
              </a:buClr>
              <a:buSzPts val="2800"/>
              <a:buNone/>
              <a:defRPr sz="3735">
                <a:solidFill>
                  <a:srgbClr val="FFFFFF"/>
                </a:solidFill>
              </a:defRPr>
            </a:lvl5pPr>
            <a:lvl6pPr lvl="5" algn="ctr" rtl="0">
              <a:lnSpc>
                <a:spcPct val="100000"/>
              </a:lnSpc>
              <a:spcBef>
                <a:spcPts val="0"/>
              </a:spcBef>
              <a:spcAft>
                <a:spcPts val="0"/>
              </a:spcAft>
              <a:buClr>
                <a:srgbClr val="FFFFFF"/>
              </a:buClr>
              <a:buSzPts val="2800"/>
              <a:buNone/>
              <a:defRPr sz="3735">
                <a:solidFill>
                  <a:srgbClr val="FFFFFF"/>
                </a:solidFill>
              </a:defRPr>
            </a:lvl6pPr>
            <a:lvl7pPr lvl="6" algn="ctr" rtl="0">
              <a:lnSpc>
                <a:spcPct val="100000"/>
              </a:lnSpc>
              <a:spcBef>
                <a:spcPts val="0"/>
              </a:spcBef>
              <a:spcAft>
                <a:spcPts val="0"/>
              </a:spcAft>
              <a:buClr>
                <a:srgbClr val="FFFFFF"/>
              </a:buClr>
              <a:buSzPts val="2800"/>
              <a:buNone/>
              <a:defRPr sz="3735">
                <a:solidFill>
                  <a:srgbClr val="FFFFFF"/>
                </a:solidFill>
              </a:defRPr>
            </a:lvl7pPr>
            <a:lvl8pPr lvl="7" algn="ctr" rtl="0">
              <a:lnSpc>
                <a:spcPct val="100000"/>
              </a:lnSpc>
              <a:spcBef>
                <a:spcPts val="0"/>
              </a:spcBef>
              <a:spcAft>
                <a:spcPts val="0"/>
              </a:spcAft>
              <a:buClr>
                <a:srgbClr val="FFFFFF"/>
              </a:buClr>
              <a:buSzPts val="2800"/>
              <a:buNone/>
              <a:defRPr sz="3735">
                <a:solidFill>
                  <a:srgbClr val="FFFFFF"/>
                </a:solidFill>
              </a:defRPr>
            </a:lvl8pPr>
            <a:lvl9pPr lvl="8" algn="ctr" rtl="0">
              <a:lnSpc>
                <a:spcPct val="100000"/>
              </a:lnSpc>
              <a:spcBef>
                <a:spcPts val="0"/>
              </a:spcBef>
              <a:spcAft>
                <a:spcPts val="0"/>
              </a:spcAft>
              <a:buClr>
                <a:srgbClr val="FFFFFF"/>
              </a:buClr>
              <a:buSzPts val="2800"/>
              <a:buNone/>
              <a:defRPr sz="3735">
                <a:solidFill>
                  <a:srgbClr val="FFFFFF"/>
                </a:solidFill>
              </a:defRPr>
            </a:lvl9pPr>
          </a:lstStyle>
          <a:p>
            <a:r>
              <a:rPr lang="en-US"/>
              <a:t>Click to edit Master subtitle style</a:t>
            </a:r>
            <a:endParaRPr lang="en-US"/>
          </a:p>
        </p:txBody>
      </p:sp>
      <p:sp>
        <p:nvSpPr>
          <p:cNvPr id="173" name="Google Shape;173;p23"/>
          <p:cNvSpPr txBox="1">
            <a:spLocks noGrp="1"/>
          </p:cNvSpPr>
          <p:nvPr>
            <p:ph type="subTitle" idx="4"/>
          </p:nvPr>
        </p:nvSpPr>
        <p:spPr>
          <a:xfrm>
            <a:off x="8508033" y="4245867"/>
            <a:ext cx="2398800" cy="114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865">
                <a:solidFill>
                  <a:schemeClr val="dk1"/>
                </a:solidFill>
              </a:defRPr>
            </a:lvl1pPr>
            <a:lvl2pPr lvl="1" algn="ctr" rtl="0">
              <a:lnSpc>
                <a:spcPct val="100000"/>
              </a:lnSpc>
              <a:spcBef>
                <a:spcPts val="0"/>
              </a:spcBef>
              <a:spcAft>
                <a:spcPts val="0"/>
              </a:spcAft>
              <a:buClr>
                <a:srgbClr val="FFFFFF"/>
              </a:buClr>
              <a:buSzPts val="2800"/>
              <a:buNone/>
              <a:defRPr sz="3735">
                <a:solidFill>
                  <a:srgbClr val="FFFFFF"/>
                </a:solidFill>
              </a:defRPr>
            </a:lvl2pPr>
            <a:lvl3pPr lvl="2" algn="ctr" rtl="0">
              <a:lnSpc>
                <a:spcPct val="100000"/>
              </a:lnSpc>
              <a:spcBef>
                <a:spcPts val="0"/>
              </a:spcBef>
              <a:spcAft>
                <a:spcPts val="0"/>
              </a:spcAft>
              <a:buClr>
                <a:srgbClr val="FFFFFF"/>
              </a:buClr>
              <a:buSzPts val="2800"/>
              <a:buNone/>
              <a:defRPr sz="3735">
                <a:solidFill>
                  <a:srgbClr val="FFFFFF"/>
                </a:solidFill>
              </a:defRPr>
            </a:lvl3pPr>
            <a:lvl4pPr lvl="3" algn="ctr" rtl="0">
              <a:lnSpc>
                <a:spcPct val="100000"/>
              </a:lnSpc>
              <a:spcBef>
                <a:spcPts val="0"/>
              </a:spcBef>
              <a:spcAft>
                <a:spcPts val="0"/>
              </a:spcAft>
              <a:buClr>
                <a:srgbClr val="FFFFFF"/>
              </a:buClr>
              <a:buSzPts val="2800"/>
              <a:buNone/>
              <a:defRPr sz="3735">
                <a:solidFill>
                  <a:srgbClr val="FFFFFF"/>
                </a:solidFill>
              </a:defRPr>
            </a:lvl4pPr>
            <a:lvl5pPr lvl="4" algn="ctr" rtl="0">
              <a:lnSpc>
                <a:spcPct val="100000"/>
              </a:lnSpc>
              <a:spcBef>
                <a:spcPts val="0"/>
              </a:spcBef>
              <a:spcAft>
                <a:spcPts val="0"/>
              </a:spcAft>
              <a:buClr>
                <a:srgbClr val="FFFFFF"/>
              </a:buClr>
              <a:buSzPts val="2800"/>
              <a:buNone/>
              <a:defRPr sz="3735">
                <a:solidFill>
                  <a:srgbClr val="FFFFFF"/>
                </a:solidFill>
              </a:defRPr>
            </a:lvl5pPr>
            <a:lvl6pPr lvl="5" algn="ctr" rtl="0">
              <a:lnSpc>
                <a:spcPct val="100000"/>
              </a:lnSpc>
              <a:spcBef>
                <a:spcPts val="0"/>
              </a:spcBef>
              <a:spcAft>
                <a:spcPts val="0"/>
              </a:spcAft>
              <a:buClr>
                <a:srgbClr val="FFFFFF"/>
              </a:buClr>
              <a:buSzPts val="2800"/>
              <a:buNone/>
              <a:defRPr sz="3735">
                <a:solidFill>
                  <a:srgbClr val="FFFFFF"/>
                </a:solidFill>
              </a:defRPr>
            </a:lvl6pPr>
            <a:lvl7pPr lvl="6" algn="ctr" rtl="0">
              <a:lnSpc>
                <a:spcPct val="100000"/>
              </a:lnSpc>
              <a:spcBef>
                <a:spcPts val="0"/>
              </a:spcBef>
              <a:spcAft>
                <a:spcPts val="0"/>
              </a:spcAft>
              <a:buClr>
                <a:srgbClr val="FFFFFF"/>
              </a:buClr>
              <a:buSzPts val="2800"/>
              <a:buNone/>
              <a:defRPr sz="3735">
                <a:solidFill>
                  <a:srgbClr val="FFFFFF"/>
                </a:solidFill>
              </a:defRPr>
            </a:lvl7pPr>
            <a:lvl8pPr lvl="7" algn="ctr" rtl="0">
              <a:lnSpc>
                <a:spcPct val="100000"/>
              </a:lnSpc>
              <a:spcBef>
                <a:spcPts val="0"/>
              </a:spcBef>
              <a:spcAft>
                <a:spcPts val="0"/>
              </a:spcAft>
              <a:buClr>
                <a:srgbClr val="FFFFFF"/>
              </a:buClr>
              <a:buSzPts val="2800"/>
              <a:buNone/>
              <a:defRPr sz="3735">
                <a:solidFill>
                  <a:srgbClr val="FFFFFF"/>
                </a:solidFill>
              </a:defRPr>
            </a:lvl8pPr>
            <a:lvl9pPr lvl="8" algn="ctr" rtl="0">
              <a:lnSpc>
                <a:spcPct val="100000"/>
              </a:lnSpc>
              <a:spcBef>
                <a:spcPts val="0"/>
              </a:spcBef>
              <a:spcAft>
                <a:spcPts val="0"/>
              </a:spcAft>
              <a:buClr>
                <a:srgbClr val="FFFFFF"/>
              </a:buClr>
              <a:buSzPts val="2800"/>
              <a:buNone/>
              <a:defRPr sz="3735">
                <a:solidFill>
                  <a:srgbClr val="FFFFFF"/>
                </a:solidFill>
              </a:defRPr>
            </a:lvl9pPr>
          </a:lstStyle>
          <a:p>
            <a:r>
              <a:rPr lang="en-US"/>
              <a:t>Click to edit Master subtitle style</a:t>
            </a:r>
            <a:endParaRPr lang="en-US"/>
          </a:p>
        </p:txBody>
      </p:sp>
      <p:sp>
        <p:nvSpPr>
          <p:cNvPr id="174" name="Google Shape;174;p23"/>
          <p:cNvSpPr txBox="1">
            <a:spLocks noGrp="1"/>
          </p:cNvSpPr>
          <p:nvPr>
            <p:ph type="subTitle" idx="5"/>
          </p:nvPr>
        </p:nvSpPr>
        <p:spPr>
          <a:xfrm>
            <a:off x="4481800" y="3875232"/>
            <a:ext cx="3228400" cy="4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75" name="Google Shape;175;p23"/>
          <p:cNvSpPr txBox="1">
            <a:spLocks noGrp="1"/>
          </p:cNvSpPr>
          <p:nvPr>
            <p:ph type="subTitle" idx="6"/>
          </p:nvPr>
        </p:nvSpPr>
        <p:spPr>
          <a:xfrm>
            <a:off x="4481800" y="3418996"/>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76" name="Google Shape;176;p23"/>
          <p:cNvSpPr txBox="1">
            <a:spLocks noGrp="1"/>
          </p:cNvSpPr>
          <p:nvPr>
            <p:ph type="subTitle" idx="7"/>
          </p:nvPr>
        </p:nvSpPr>
        <p:spPr>
          <a:xfrm>
            <a:off x="8088600" y="3875232"/>
            <a:ext cx="3228400" cy="4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77" name="Google Shape;177;p23"/>
          <p:cNvSpPr txBox="1">
            <a:spLocks noGrp="1"/>
          </p:cNvSpPr>
          <p:nvPr>
            <p:ph type="subTitle" idx="8"/>
          </p:nvPr>
        </p:nvSpPr>
        <p:spPr>
          <a:xfrm>
            <a:off x="8088600" y="3418996"/>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78" name="Google Shape;178;p23"/>
          <p:cNvSpPr txBox="1">
            <a:spLocks noGrp="1"/>
          </p:cNvSpPr>
          <p:nvPr>
            <p:ph type="subTitle" idx="9"/>
          </p:nvPr>
        </p:nvSpPr>
        <p:spPr>
          <a:xfrm>
            <a:off x="875000" y="3875232"/>
            <a:ext cx="3228400" cy="4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accent3"/>
        </a:solidFill>
        <a:effectLst/>
      </p:bgPr>
    </p:bg>
    <p:spTree>
      <p:nvGrpSpPr>
        <p:cNvPr id="1" name="Shape 179"/>
        <p:cNvGrpSpPr/>
        <p:nvPr/>
      </p:nvGrpSpPr>
      <p:grpSpPr>
        <a:xfrm>
          <a:off x="0" y="0"/>
          <a:ext cx="0" cy="0"/>
          <a:chOff x="0" y="0"/>
          <a:chExt cx="0" cy="0"/>
        </a:xfrm>
      </p:grpSpPr>
      <p:grpSp>
        <p:nvGrpSpPr>
          <p:cNvPr id="180" name="Google Shape;180;p24"/>
          <p:cNvGrpSpPr/>
          <p:nvPr/>
        </p:nvGrpSpPr>
        <p:grpSpPr>
          <a:xfrm rot="1351459">
            <a:off x="282563" y="-3204161"/>
            <a:ext cx="12754533" cy="12262025"/>
            <a:chOff x="1786775" y="1002200"/>
            <a:chExt cx="3861800" cy="3712875"/>
          </a:xfrm>
        </p:grpSpPr>
        <p:sp>
          <p:nvSpPr>
            <p:cNvPr id="181" name="Google Shape;181;p2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2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 name="Google Shape;184;p2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2800"/>
              <a:buNone/>
              <a:defRPr>
                <a:solidFill>
                  <a:schemeClr val="accent3"/>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a:r>
              <a:rPr lang="en-US"/>
              <a:t>Click to edit Master title style</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3"/>
        </a:solidFill>
        <a:effectLst/>
      </p:bgPr>
    </p:bg>
    <p:spTree>
      <p:nvGrpSpPr>
        <p:cNvPr id="1" name="Shape 185"/>
        <p:cNvGrpSpPr/>
        <p:nvPr/>
      </p:nvGrpSpPr>
      <p:grpSpPr>
        <a:xfrm>
          <a:off x="0" y="0"/>
          <a:ext cx="0" cy="0"/>
          <a:chOff x="0" y="0"/>
          <a:chExt cx="0" cy="0"/>
        </a:xfrm>
      </p:grpSpPr>
      <p:grpSp>
        <p:nvGrpSpPr>
          <p:cNvPr id="186" name="Google Shape;186;p25"/>
          <p:cNvGrpSpPr/>
          <p:nvPr/>
        </p:nvGrpSpPr>
        <p:grpSpPr>
          <a:xfrm rot="1351459">
            <a:off x="-731921" y="-3453158"/>
            <a:ext cx="13656453" cy="13129164"/>
            <a:chOff x="1786775" y="1002200"/>
            <a:chExt cx="3861800" cy="3712875"/>
          </a:xfrm>
        </p:grpSpPr>
        <p:sp>
          <p:nvSpPr>
            <p:cNvPr id="187" name="Google Shape;187;p2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2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2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0" name="Google Shape;190;p25"/>
          <p:cNvSpPr txBox="1">
            <a:spLocks noGrp="1"/>
          </p:cNvSpPr>
          <p:nvPr>
            <p:ph type="title"/>
          </p:nvPr>
        </p:nvSpPr>
        <p:spPr>
          <a:xfrm>
            <a:off x="914400" y="593367"/>
            <a:ext cx="103632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lgn="ctr">
              <a:spcBef>
                <a:spcPts val="0"/>
              </a:spcBef>
              <a:spcAft>
                <a:spcPts val="0"/>
              </a:spcAft>
              <a:buClr>
                <a:schemeClr val="accent3"/>
              </a:buClr>
              <a:buSzPts val="2800"/>
              <a:buNone/>
              <a:defRPr>
                <a:solidFill>
                  <a:schemeClr val="accent3"/>
                </a:solidFill>
              </a:defRPr>
            </a:lvl2pPr>
            <a:lvl3pPr lvl="2" algn="ctr">
              <a:spcBef>
                <a:spcPts val="0"/>
              </a:spcBef>
              <a:spcAft>
                <a:spcPts val="0"/>
              </a:spcAft>
              <a:buClr>
                <a:schemeClr val="accent3"/>
              </a:buClr>
              <a:buSzPts val="2800"/>
              <a:buNone/>
              <a:defRPr>
                <a:solidFill>
                  <a:schemeClr val="accent3"/>
                </a:solidFill>
              </a:defRPr>
            </a:lvl3pPr>
            <a:lvl4pPr lvl="3" algn="ctr">
              <a:spcBef>
                <a:spcPts val="0"/>
              </a:spcBef>
              <a:spcAft>
                <a:spcPts val="0"/>
              </a:spcAft>
              <a:buClr>
                <a:schemeClr val="accent3"/>
              </a:buClr>
              <a:buSzPts val="2800"/>
              <a:buNone/>
              <a:defRPr>
                <a:solidFill>
                  <a:schemeClr val="accent3"/>
                </a:solidFill>
              </a:defRPr>
            </a:lvl4pPr>
            <a:lvl5pPr lvl="4" algn="ctr">
              <a:spcBef>
                <a:spcPts val="0"/>
              </a:spcBef>
              <a:spcAft>
                <a:spcPts val="0"/>
              </a:spcAft>
              <a:buClr>
                <a:schemeClr val="accent3"/>
              </a:buClr>
              <a:buSzPts val="2800"/>
              <a:buNone/>
              <a:defRPr>
                <a:solidFill>
                  <a:schemeClr val="accent3"/>
                </a:solidFill>
              </a:defRPr>
            </a:lvl5pPr>
            <a:lvl6pPr lvl="5" algn="ctr">
              <a:spcBef>
                <a:spcPts val="0"/>
              </a:spcBef>
              <a:spcAft>
                <a:spcPts val="0"/>
              </a:spcAft>
              <a:buClr>
                <a:schemeClr val="accent3"/>
              </a:buClr>
              <a:buSzPts val="2800"/>
              <a:buNone/>
              <a:defRPr>
                <a:solidFill>
                  <a:schemeClr val="accent3"/>
                </a:solidFill>
              </a:defRPr>
            </a:lvl6pPr>
            <a:lvl7pPr lvl="6" algn="ctr">
              <a:spcBef>
                <a:spcPts val="0"/>
              </a:spcBef>
              <a:spcAft>
                <a:spcPts val="0"/>
              </a:spcAft>
              <a:buClr>
                <a:schemeClr val="accent3"/>
              </a:buClr>
              <a:buSzPts val="2800"/>
              <a:buNone/>
              <a:defRPr>
                <a:solidFill>
                  <a:schemeClr val="accent3"/>
                </a:solidFill>
              </a:defRPr>
            </a:lvl7pPr>
            <a:lvl8pPr lvl="7" algn="ctr">
              <a:spcBef>
                <a:spcPts val="0"/>
              </a:spcBef>
              <a:spcAft>
                <a:spcPts val="0"/>
              </a:spcAft>
              <a:buClr>
                <a:schemeClr val="accent3"/>
              </a:buClr>
              <a:buSzPts val="2800"/>
              <a:buNone/>
              <a:defRPr>
                <a:solidFill>
                  <a:schemeClr val="accent3"/>
                </a:solidFill>
              </a:defRPr>
            </a:lvl8pPr>
            <a:lvl9pPr lvl="8" algn="ctr">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
        <p:nvSpPr>
          <p:cNvPr id="191" name="Google Shape;191;p25"/>
          <p:cNvSpPr txBox="1">
            <a:spLocks noGrp="1"/>
          </p:cNvSpPr>
          <p:nvPr>
            <p:ph type="subTitle" idx="1"/>
          </p:nvPr>
        </p:nvSpPr>
        <p:spPr>
          <a:xfrm>
            <a:off x="4018433" y="4186389"/>
            <a:ext cx="2178800" cy="11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92" name="Google Shape;192;p25"/>
          <p:cNvSpPr txBox="1">
            <a:spLocks noGrp="1"/>
          </p:cNvSpPr>
          <p:nvPr>
            <p:ph type="subTitle" idx="2"/>
          </p:nvPr>
        </p:nvSpPr>
        <p:spPr>
          <a:xfrm>
            <a:off x="4374539" y="2702805"/>
            <a:ext cx="1478000" cy="6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4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93" name="Google Shape;193;p25"/>
          <p:cNvSpPr txBox="1">
            <a:spLocks noGrp="1"/>
          </p:cNvSpPr>
          <p:nvPr>
            <p:ph type="subTitle" idx="3"/>
          </p:nvPr>
        </p:nvSpPr>
        <p:spPr>
          <a:xfrm>
            <a:off x="5964933" y="4186389"/>
            <a:ext cx="2178800" cy="11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94" name="Google Shape;194;p25"/>
          <p:cNvSpPr txBox="1">
            <a:spLocks noGrp="1"/>
          </p:cNvSpPr>
          <p:nvPr>
            <p:ph type="subTitle" idx="4"/>
          </p:nvPr>
        </p:nvSpPr>
        <p:spPr>
          <a:xfrm>
            <a:off x="6316484" y="2702805"/>
            <a:ext cx="1478000" cy="6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4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95" name="Google Shape;195;p25"/>
          <p:cNvSpPr txBox="1">
            <a:spLocks noGrp="1"/>
          </p:cNvSpPr>
          <p:nvPr>
            <p:ph type="subTitle" idx="5"/>
          </p:nvPr>
        </p:nvSpPr>
        <p:spPr>
          <a:xfrm>
            <a:off x="7911433" y="4186389"/>
            <a:ext cx="2178800" cy="11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96" name="Google Shape;196;p25"/>
          <p:cNvSpPr txBox="1">
            <a:spLocks noGrp="1"/>
          </p:cNvSpPr>
          <p:nvPr>
            <p:ph type="subTitle" idx="6"/>
          </p:nvPr>
        </p:nvSpPr>
        <p:spPr>
          <a:xfrm>
            <a:off x="8255908" y="2702805"/>
            <a:ext cx="1478000" cy="6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4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97" name="Google Shape;197;p25"/>
          <p:cNvSpPr txBox="1">
            <a:spLocks noGrp="1"/>
          </p:cNvSpPr>
          <p:nvPr>
            <p:ph type="subTitle" idx="7"/>
          </p:nvPr>
        </p:nvSpPr>
        <p:spPr>
          <a:xfrm>
            <a:off x="2071933" y="4186389"/>
            <a:ext cx="2178800" cy="11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198" name="Google Shape;198;p25"/>
          <p:cNvSpPr txBox="1">
            <a:spLocks noGrp="1"/>
          </p:cNvSpPr>
          <p:nvPr>
            <p:ph type="subTitle" idx="8"/>
          </p:nvPr>
        </p:nvSpPr>
        <p:spPr>
          <a:xfrm>
            <a:off x="2427767" y="2702805"/>
            <a:ext cx="1478000" cy="6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4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3"/>
        </a:solidFill>
        <a:effectLst/>
      </p:bgPr>
    </p:bg>
    <p:spTree>
      <p:nvGrpSpPr>
        <p:cNvPr id="1" name="Shape 199"/>
        <p:cNvGrpSpPr/>
        <p:nvPr/>
      </p:nvGrpSpPr>
      <p:grpSpPr>
        <a:xfrm>
          <a:off x="0" y="0"/>
          <a:ext cx="0" cy="0"/>
          <a:chOff x="0" y="0"/>
          <a:chExt cx="0" cy="0"/>
        </a:xfrm>
      </p:grpSpPr>
      <p:grpSp>
        <p:nvGrpSpPr>
          <p:cNvPr id="200" name="Google Shape;200;p26"/>
          <p:cNvGrpSpPr/>
          <p:nvPr/>
        </p:nvGrpSpPr>
        <p:grpSpPr>
          <a:xfrm rot="1351516">
            <a:off x="-621124" y="-3346221"/>
            <a:ext cx="13434131" cy="12915873"/>
            <a:chOff x="1786775" y="1002200"/>
            <a:chExt cx="3861800" cy="3712875"/>
          </a:xfrm>
        </p:grpSpPr>
        <p:sp>
          <p:nvSpPr>
            <p:cNvPr id="201" name="Google Shape;201;p26"/>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26"/>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26"/>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
        <p:nvSpPr>
          <p:cNvPr id="205" name="Google Shape;205;p26"/>
          <p:cNvSpPr txBox="1">
            <a:spLocks noGrp="1"/>
          </p:cNvSpPr>
          <p:nvPr>
            <p:ph type="subTitle" idx="1"/>
          </p:nvPr>
        </p:nvSpPr>
        <p:spPr>
          <a:xfrm>
            <a:off x="3404667" y="3523017"/>
            <a:ext cx="2610000" cy="102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06" name="Google Shape;206;p26"/>
          <p:cNvSpPr txBox="1">
            <a:spLocks noGrp="1"/>
          </p:cNvSpPr>
          <p:nvPr>
            <p:ph type="subTitle" idx="2"/>
          </p:nvPr>
        </p:nvSpPr>
        <p:spPr>
          <a:xfrm>
            <a:off x="3404667" y="2911184"/>
            <a:ext cx="2610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07" name="Google Shape;207;p26"/>
          <p:cNvSpPr txBox="1">
            <a:spLocks noGrp="1"/>
          </p:cNvSpPr>
          <p:nvPr>
            <p:ph type="subTitle" idx="3"/>
          </p:nvPr>
        </p:nvSpPr>
        <p:spPr>
          <a:xfrm>
            <a:off x="8725195" y="3523017"/>
            <a:ext cx="2610000" cy="102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5">
                <a:solidFill>
                  <a:schemeClr val="dk1"/>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08" name="Google Shape;208;p26"/>
          <p:cNvSpPr txBox="1">
            <a:spLocks noGrp="1"/>
          </p:cNvSpPr>
          <p:nvPr>
            <p:ph type="subTitle" idx="4"/>
          </p:nvPr>
        </p:nvSpPr>
        <p:spPr>
          <a:xfrm>
            <a:off x="8725185" y="2911184"/>
            <a:ext cx="2610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text lines 2">
  <p:cSld name="Title and four text lines 2">
    <p:spTree>
      <p:nvGrpSpPr>
        <p:cNvPr id="1" name="Shape 209"/>
        <p:cNvGrpSpPr/>
        <p:nvPr/>
      </p:nvGrpSpPr>
      <p:grpSpPr>
        <a:xfrm>
          <a:off x="0" y="0"/>
          <a:ext cx="0" cy="0"/>
          <a:chOff x="0" y="0"/>
          <a:chExt cx="0" cy="0"/>
        </a:xfrm>
      </p:grpSpPr>
      <p:grpSp>
        <p:nvGrpSpPr>
          <p:cNvPr id="210" name="Google Shape;210;p27"/>
          <p:cNvGrpSpPr/>
          <p:nvPr/>
        </p:nvGrpSpPr>
        <p:grpSpPr>
          <a:xfrm rot="1351476">
            <a:off x="-1240828" y="-3942377"/>
            <a:ext cx="14673791" cy="14107727"/>
            <a:chOff x="1786775" y="1002200"/>
            <a:chExt cx="3861800" cy="3712875"/>
          </a:xfrm>
        </p:grpSpPr>
        <p:sp>
          <p:nvSpPr>
            <p:cNvPr id="211" name="Google Shape;211;p27"/>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2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2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4" name="Google Shape;214;p27"/>
          <p:cNvSpPr txBox="1">
            <a:spLocks noGrp="1"/>
          </p:cNvSpPr>
          <p:nvPr>
            <p:ph type="subTitle" idx="1"/>
          </p:nvPr>
        </p:nvSpPr>
        <p:spPr>
          <a:xfrm>
            <a:off x="1185017" y="4687333"/>
            <a:ext cx="3228400" cy="89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2000">
                <a:solidFill>
                  <a:srgbClr val="FFFFFF"/>
                </a:solidFill>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15" name="Google Shape;215;p27"/>
          <p:cNvSpPr txBox="1">
            <a:spLocks noGrp="1"/>
          </p:cNvSpPr>
          <p:nvPr>
            <p:ph type="subTitle" idx="2"/>
          </p:nvPr>
        </p:nvSpPr>
        <p:spPr>
          <a:xfrm>
            <a:off x="7700251" y="2635733"/>
            <a:ext cx="32284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16" name="Google Shape;216;p27"/>
          <p:cNvSpPr txBox="1">
            <a:spLocks noGrp="1"/>
          </p:cNvSpPr>
          <p:nvPr>
            <p:ph type="subTitle" idx="3"/>
          </p:nvPr>
        </p:nvSpPr>
        <p:spPr>
          <a:xfrm>
            <a:off x="1206717" y="2649967"/>
            <a:ext cx="3228400" cy="89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20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17" name="Google Shape;217;p27"/>
          <p:cNvSpPr txBox="1">
            <a:spLocks noGrp="1"/>
          </p:cNvSpPr>
          <p:nvPr>
            <p:ph type="subTitle" idx="4"/>
          </p:nvPr>
        </p:nvSpPr>
        <p:spPr>
          <a:xfrm>
            <a:off x="1185017" y="4130767"/>
            <a:ext cx="3228400" cy="57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18" name="Google Shape;218;p27"/>
          <p:cNvSpPr txBox="1">
            <a:spLocks noGrp="1"/>
          </p:cNvSpPr>
          <p:nvPr>
            <p:ph type="subTitle" idx="5"/>
          </p:nvPr>
        </p:nvSpPr>
        <p:spPr>
          <a:xfrm>
            <a:off x="7700251" y="2064933"/>
            <a:ext cx="3228400" cy="5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19" name="Google Shape;219;p27"/>
          <p:cNvSpPr txBox="1">
            <a:spLocks noGrp="1"/>
          </p:cNvSpPr>
          <p:nvPr>
            <p:ph type="subTitle" idx="6"/>
          </p:nvPr>
        </p:nvSpPr>
        <p:spPr>
          <a:xfrm>
            <a:off x="1206717" y="2064933"/>
            <a:ext cx="3228400" cy="57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20" name="Google Shape;220;p27"/>
          <p:cNvSpPr txBox="1">
            <a:spLocks noGrp="1"/>
          </p:cNvSpPr>
          <p:nvPr>
            <p:ph type="subTitle" idx="7"/>
          </p:nvPr>
        </p:nvSpPr>
        <p:spPr>
          <a:xfrm>
            <a:off x="7700251" y="4673651"/>
            <a:ext cx="3228400" cy="8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21" name="Google Shape;221;p27"/>
          <p:cNvSpPr txBox="1">
            <a:spLocks noGrp="1"/>
          </p:cNvSpPr>
          <p:nvPr>
            <p:ph type="subTitle" idx="8"/>
          </p:nvPr>
        </p:nvSpPr>
        <p:spPr>
          <a:xfrm>
            <a:off x="7700251" y="4102851"/>
            <a:ext cx="3228400" cy="5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535">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222" name="Google Shape;222;p2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chemeClr val="lt1"/>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r>
              <a:rPr lang="en-US"/>
              <a:t>Click to edit Master 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slide">
  <p:cSld name="Thanks slide">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965200" y="926751"/>
            <a:ext cx="5752400" cy="1320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6665">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lang="en-US"/>
          </a:p>
        </p:txBody>
      </p:sp>
      <p:sp>
        <p:nvSpPr>
          <p:cNvPr id="225" name="Google Shape;225;p28"/>
          <p:cNvSpPr txBox="1">
            <a:spLocks noGrp="1"/>
          </p:cNvSpPr>
          <p:nvPr>
            <p:ph type="subTitle" idx="1"/>
          </p:nvPr>
        </p:nvSpPr>
        <p:spPr>
          <a:xfrm>
            <a:off x="965200" y="2351829"/>
            <a:ext cx="5752400" cy="18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865">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800"/>
              <a:buNone/>
              <a:defRPr sz="3735">
                <a:solidFill>
                  <a:schemeClr val="dk1"/>
                </a:solidFill>
              </a:defRPr>
            </a:lvl2pPr>
            <a:lvl3pPr lvl="2" algn="ctr" rtl="0">
              <a:lnSpc>
                <a:spcPct val="100000"/>
              </a:lnSpc>
              <a:spcBef>
                <a:spcPts val="0"/>
              </a:spcBef>
              <a:spcAft>
                <a:spcPts val="0"/>
              </a:spcAft>
              <a:buClr>
                <a:schemeClr val="dk1"/>
              </a:buClr>
              <a:buSzPts val="2800"/>
              <a:buNone/>
              <a:defRPr sz="3735">
                <a:solidFill>
                  <a:schemeClr val="dk1"/>
                </a:solidFill>
              </a:defRPr>
            </a:lvl3pPr>
            <a:lvl4pPr lvl="3" algn="ctr" rtl="0">
              <a:lnSpc>
                <a:spcPct val="100000"/>
              </a:lnSpc>
              <a:spcBef>
                <a:spcPts val="0"/>
              </a:spcBef>
              <a:spcAft>
                <a:spcPts val="0"/>
              </a:spcAft>
              <a:buClr>
                <a:schemeClr val="dk1"/>
              </a:buClr>
              <a:buSzPts val="2800"/>
              <a:buNone/>
              <a:defRPr sz="3735">
                <a:solidFill>
                  <a:schemeClr val="dk1"/>
                </a:solidFill>
              </a:defRPr>
            </a:lvl4pPr>
            <a:lvl5pPr lvl="4" algn="ctr" rtl="0">
              <a:lnSpc>
                <a:spcPct val="100000"/>
              </a:lnSpc>
              <a:spcBef>
                <a:spcPts val="0"/>
              </a:spcBef>
              <a:spcAft>
                <a:spcPts val="0"/>
              </a:spcAft>
              <a:buClr>
                <a:schemeClr val="dk1"/>
              </a:buClr>
              <a:buSzPts val="2800"/>
              <a:buNone/>
              <a:defRPr sz="3735">
                <a:solidFill>
                  <a:schemeClr val="dk1"/>
                </a:solidFill>
              </a:defRPr>
            </a:lvl5pPr>
            <a:lvl6pPr lvl="5" algn="ctr" rtl="0">
              <a:lnSpc>
                <a:spcPct val="100000"/>
              </a:lnSpc>
              <a:spcBef>
                <a:spcPts val="0"/>
              </a:spcBef>
              <a:spcAft>
                <a:spcPts val="0"/>
              </a:spcAft>
              <a:buClr>
                <a:schemeClr val="dk1"/>
              </a:buClr>
              <a:buSzPts val="2800"/>
              <a:buNone/>
              <a:defRPr sz="3735">
                <a:solidFill>
                  <a:schemeClr val="dk1"/>
                </a:solidFill>
              </a:defRPr>
            </a:lvl6pPr>
            <a:lvl7pPr lvl="6" algn="ctr" rtl="0">
              <a:lnSpc>
                <a:spcPct val="100000"/>
              </a:lnSpc>
              <a:spcBef>
                <a:spcPts val="0"/>
              </a:spcBef>
              <a:spcAft>
                <a:spcPts val="0"/>
              </a:spcAft>
              <a:buClr>
                <a:schemeClr val="dk1"/>
              </a:buClr>
              <a:buSzPts val="2800"/>
              <a:buNone/>
              <a:defRPr sz="3735">
                <a:solidFill>
                  <a:schemeClr val="dk1"/>
                </a:solidFill>
              </a:defRPr>
            </a:lvl7pPr>
            <a:lvl8pPr lvl="7" algn="ctr" rtl="0">
              <a:lnSpc>
                <a:spcPct val="100000"/>
              </a:lnSpc>
              <a:spcBef>
                <a:spcPts val="0"/>
              </a:spcBef>
              <a:spcAft>
                <a:spcPts val="0"/>
              </a:spcAft>
              <a:buClr>
                <a:schemeClr val="dk1"/>
              </a:buClr>
              <a:buSzPts val="2800"/>
              <a:buNone/>
              <a:defRPr sz="3735">
                <a:solidFill>
                  <a:schemeClr val="dk1"/>
                </a:solidFill>
              </a:defRPr>
            </a:lvl8pPr>
            <a:lvl9pPr lvl="8" algn="ctr" rtl="0">
              <a:lnSpc>
                <a:spcPct val="100000"/>
              </a:lnSpc>
              <a:spcBef>
                <a:spcPts val="0"/>
              </a:spcBef>
              <a:spcAft>
                <a:spcPts val="0"/>
              </a:spcAft>
              <a:buClr>
                <a:schemeClr val="dk1"/>
              </a:buClr>
              <a:buSzPts val="2800"/>
              <a:buNone/>
              <a:defRPr sz="3735">
                <a:solidFill>
                  <a:schemeClr val="dk1"/>
                </a:solidFill>
              </a:defRPr>
            </a:lvl9pPr>
          </a:lstStyle>
          <a:p>
            <a:r>
              <a:rPr lang="en-US"/>
              <a:t>Click to edit Master subtitle style</a:t>
            </a:r>
            <a:endParaRPr lang="en-US"/>
          </a:p>
        </p:txBody>
      </p:sp>
      <p:sp>
        <p:nvSpPr>
          <p:cNvPr id="226" name="Google Shape;226;p28"/>
          <p:cNvSpPr txBox="1"/>
          <p:nvPr/>
        </p:nvSpPr>
        <p:spPr>
          <a:xfrm>
            <a:off x="6184900" y="5188233"/>
            <a:ext cx="5047200" cy="952000"/>
          </a:xfrm>
          <a:prstGeom prst="rect">
            <a:avLst/>
          </a:prstGeom>
          <a:noFill/>
          <a:ln>
            <a:noFill/>
          </a:ln>
        </p:spPr>
        <p:txBody>
          <a:bodyPr spcFirstLastPara="1" wrap="square" lIns="121900" tIns="121900" rIns="121900" bIns="121900" anchor="t" anchorCtr="0">
            <a:noAutofit/>
          </a:bodyPr>
          <a:lstStyle/>
          <a:p>
            <a:pPr marL="0" lvl="0" indent="0" algn="r" rtl="0">
              <a:lnSpc>
                <a:spcPct val="114000"/>
              </a:lnSpc>
              <a:spcBef>
                <a:spcPts val="0"/>
              </a:spcBef>
              <a:spcAft>
                <a:spcPts val="0"/>
              </a:spcAft>
              <a:buClr>
                <a:schemeClr val="dk1"/>
              </a:buClr>
              <a:buSzPts val="1100"/>
              <a:buFont typeface="Arial" panose="020B0604020202020204"/>
              <a:buNone/>
            </a:pPr>
            <a:r>
              <a:rPr lang="en-GB" sz="1600">
                <a:solidFill>
                  <a:schemeClr val="dk2"/>
                </a:solidFill>
                <a:latin typeface="Raleway"/>
                <a:ea typeface="Raleway"/>
                <a:cs typeface="Raleway"/>
                <a:sym typeface="Raleway"/>
              </a:rPr>
              <a:t>This presentation template was created by </a:t>
            </a:r>
            <a:r>
              <a:rPr lang="en-GB" sz="1600" b="1">
                <a:solidFill>
                  <a:schemeClr val="dk2"/>
                </a:solidFill>
                <a:uFill>
                  <a:noFill/>
                </a:uFill>
                <a:latin typeface="Raleway"/>
                <a:ea typeface="Raleway"/>
                <a:cs typeface="Raleway"/>
                <a:sym typeface="Raleway"/>
                <a:hlinkClick r:id="rId2"/>
              </a:rPr>
              <a:t>Slidesgo</a:t>
            </a:r>
            <a:r>
              <a:rPr lang="en-GB" sz="1600" b="1">
                <a:solidFill>
                  <a:schemeClr val="dk2"/>
                </a:solidFill>
                <a:latin typeface="Raleway"/>
                <a:ea typeface="Raleway"/>
                <a:cs typeface="Raleway"/>
                <a:sym typeface="Raleway"/>
              </a:rPr>
              <a:t>,</a:t>
            </a:r>
            <a:r>
              <a:rPr lang="en-GB" sz="1600">
                <a:solidFill>
                  <a:schemeClr val="dk2"/>
                </a:solidFill>
                <a:latin typeface="Raleway"/>
                <a:ea typeface="Raleway"/>
                <a:cs typeface="Raleway"/>
                <a:sym typeface="Raleway"/>
              </a:rPr>
              <a:t> including icons by </a:t>
            </a:r>
            <a:r>
              <a:rPr lang="en-GB" sz="1600" b="1">
                <a:solidFill>
                  <a:schemeClr val="dk2"/>
                </a:solidFill>
                <a:uFill>
                  <a:noFill/>
                </a:uFill>
                <a:latin typeface="Raleway"/>
                <a:ea typeface="Raleway"/>
                <a:cs typeface="Raleway"/>
                <a:sym typeface="Raleway"/>
                <a:hlinkClick r:id="rId3"/>
              </a:rPr>
              <a:t>Flaticon</a:t>
            </a:r>
            <a:r>
              <a:rPr lang="en-GB" sz="1600">
                <a:solidFill>
                  <a:schemeClr val="dk2"/>
                </a:solidFill>
                <a:latin typeface="Raleway"/>
                <a:ea typeface="Raleway"/>
                <a:cs typeface="Raleway"/>
                <a:sym typeface="Raleway"/>
              </a:rPr>
              <a:t>, infographics &amp; images by </a:t>
            </a:r>
            <a:r>
              <a:rPr lang="en-GB" sz="1600" b="1">
                <a:solidFill>
                  <a:schemeClr val="dk2"/>
                </a:solidFill>
                <a:uFill>
                  <a:noFill/>
                </a:uFill>
                <a:latin typeface="Raleway"/>
                <a:ea typeface="Raleway"/>
                <a:cs typeface="Raleway"/>
                <a:sym typeface="Raleway"/>
                <a:hlinkClick r:id="rId4"/>
              </a:rPr>
              <a:t>Freepik</a:t>
            </a:r>
            <a:r>
              <a:rPr lang="en-GB" sz="1600">
                <a:solidFill>
                  <a:schemeClr val="dk2"/>
                </a:solidFill>
                <a:latin typeface="Raleway"/>
                <a:ea typeface="Raleway"/>
                <a:cs typeface="Raleway"/>
                <a:sym typeface="Raleway"/>
              </a:rPr>
              <a:t> and illustrations by </a:t>
            </a:r>
            <a:r>
              <a:rPr lang="en-GB" sz="1600" b="1">
                <a:solidFill>
                  <a:schemeClr val="dk2"/>
                </a:solidFill>
                <a:uFill>
                  <a:noFill/>
                </a:uFill>
                <a:latin typeface="Raleway"/>
                <a:ea typeface="Raleway"/>
                <a:cs typeface="Raleway"/>
                <a:sym typeface="Raleway"/>
                <a:hlinkClick r:id="rId5"/>
              </a:rPr>
              <a:t>Stories</a:t>
            </a:r>
            <a:endParaRPr sz="1600">
              <a:solidFill>
                <a:schemeClr val="dk2"/>
              </a:solidFill>
              <a:latin typeface="Raleway"/>
              <a:ea typeface="Raleway"/>
              <a:cs typeface="Raleway"/>
              <a:sym typeface="Raleway"/>
            </a:endParaRPr>
          </a:p>
          <a:p>
            <a:pPr marL="0" lvl="0" indent="0" algn="r" rtl="0">
              <a:spcBef>
                <a:spcPts val="400"/>
              </a:spcBef>
              <a:spcAft>
                <a:spcPts val="0"/>
              </a:spcAft>
              <a:buNone/>
            </a:pPr>
            <a:endParaRPr sz="1335">
              <a:latin typeface="Raleway"/>
              <a:ea typeface="Raleway"/>
              <a:cs typeface="Raleway"/>
              <a:sym typeface="Raleway"/>
            </a:endParaRPr>
          </a:p>
        </p:txBody>
      </p:sp>
      <p:grpSp>
        <p:nvGrpSpPr>
          <p:cNvPr id="227" name="Google Shape;227;p28"/>
          <p:cNvGrpSpPr/>
          <p:nvPr/>
        </p:nvGrpSpPr>
        <p:grpSpPr>
          <a:xfrm>
            <a:off x="4791991" y="1231901"/>
            <a:ext cx="6802751" cy="3601716"/>
            <a:chOff x="847550" y="1140325"/>
            <a:chExt cx="6229625" cy="3298275"/>
          </a:xfrm>
        </p:grpSpPr>
        <p:sp>
          <p:nvSpPr>
            <p:cNvPr id="228" name="Google Shape;228;p28"/>
            <p:cNvSpPr/>
            <p:nvPr/>
          </p:nvSpPr>
          <p:spPr>
            <a:xfrm>
              <a:off x="936450" y="2929100"/>
              <a:ext cx="555825" cy="464275"/>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28"/>
            <p:cNvSpPr/>
            <p:nvPr/>
          </p:nvSpPr>
          <p:spPr>
            <a:xfrm>
              <a:off x="1286775" y="2931175"/>
              <a:ext cx="174025" cy="177100"/>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28"/>
            <p:cNvSpPr/>
            <p:nvPr/>
          </p:nvSpPr>
          <p:spPr>
            <a:xfrm>
              <a:off x="5318750" y="3794425"/>
              <a:ext cx="553225" cy="553225"/>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28"/>
            <p:cNvSpPr/>
            <p:nvPr/>
          </p:nvSpPr>
          <p:spPr>
            <a:xfrm>
              <a:off x="5496575" y="3969950"/>
              <a:ext cx="205950" cy="201900"/>
            </a:xfrm>
            <a:custGeom>
              <a:avLst/>
              <a:gdLst/>
              <a:ahLst/>
              <a:cxnLst/>
              <a:rect l="l" t="t" r="r" b="b"/>
              <a:pathLst>
                <a:path w="8238" h="8076" extrusionOk="0">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28"/>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28"/>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28"/>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28"/>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28"/>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28"/>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28"/>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28"/>
            <p:cNvSpPr/>
            <p:nvPr/>
          </p:nvSpPr>
          <p:spPr>
            <a:xfrm>
              <a:off x="2214600" y="2491975"/>
              <a:ext cx="510675" cy="367800"/>
            </a:xfrm>
            <a:custGeom>
              <a:avLst/>
              <a:gdLst/>
              <a:ahLst/>
              <a:cxnLst/>
              <a:rect l="l" t="t" r="r" b="b"/>
              <a:pathLst>
                <a:path w="20427" h="14712" extrusionOk="0">
                  <a:moveTo>
                    <a:pt x="19271" y="0"/>
                  </a:moveTo>
                  <a:lnTo>
                    <a:pt x="0" y="1733"/>
                  </a:lnTo>
                  <a:lnTo>
                    <a:pt x="1155" y="14712"/>
                  </a:lnTo>
                  <a:lnTo>
                    <a:pt x="20426" y="12979"/>
                  </a:lnTo>
                  <a:lnTo>
                    <a:pt x="192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28"/>
            <p:cNvSpPr/>
            <p:nvPr/>
          </p:nvSpPr>
          <p:spPr>
            <a:xfrm>
              <a:off x="2214600" y="2492575"/>
              <a:ext cx="481025" cy="219775"/>
            </a:xfrm>
            <a:custGeom>
              <a:avLst/>
              <a:gdLst/>
              <a:ahLst/>
              <a:cxnLst/>
              <a:rect l="l" t="t" r="r" b="b"/>
              <a:pathLst>
                <a:path w="19241" h="8791" extrusionOk="0">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28"/>
            <p:cNvSpPr/>
            <p:nvPr/>
          </p:nvSpPr>
          <p:spPr>
            <a:xfrm>
              <a:off x="2242700" y="2649250"/>
              <a:ext cx="149725" cy="210550"/>
            </a:xfrm>
            <a:custGeom>
              <a:avLst/>
              <a:gdLst/>
              <a:ahLst/>
              <a:cxnLst/>
              <a:rect l="l" t="t" r="r" b="b"/>
              <a:pathLst>
                <a:path w="5989" h="8422" extrusionOk="0">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28"/>
            <p:cNvSpPr/>
            <p:nvPr/>
          </p:nvSpPr>
          <p:spPr>
            <a:xfrm>
              <a:off x="2549700" y="2631025"/>
              <a:ext cx="175575" cy="186250"/>
            </a:xfrm>
            <a:custGeom>
              <a:avLst/>
              <a:gdLst/>
              <a:ahLst/>
              <a:cxnLst/>
              <a:rect l="l" t="t" r="r" b="b"/>
              <a:pathLst>
                <a:path w="7023" h="7450" extrusionOk="0">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28"/>
            <p:cNvSpPr/>
            <p:nvPr/>
          </p:nvSpPr>
          <p:spPr>
            <a:xfrm>
              <a:off x="3308850" y="2305025"/>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28"/>
            <p:cNvSpPr/>
            <p:nvPr/>
          </p:nvSpPr>
          <p:spPr>
            <a:xfrm>
              <a:off x="3602925" y="2380275"/>
              <a:ext cx="180100" cy="76750"/>
            </a:xfrm>
            <a:custGeom>
              <a:avLst/>
              <a:gdLst/>
              <a:ahLst/>
              <a:cxnLst/>
              <a:rect l="l" t="t" r="r" b="b"/>
              <a:pathLst>
                <a:path w="7204" h="3070" extrusionOk="0">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28"/>
            <p:cNvSpPr/>
            <p:nvPr/>
          </p:nvSpPr>
          <p:spPr>
            <a:xfrm>
              <a:off x="3425100" y="2432575"/>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28"/>
            <p:cNvSpPr/>
            <p:nvPr/>
          </p:nvSpPr>
          <p:spPr>
            <a:xfrm>
              <a:off x="3460050" y="2451625"/>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28"/>
            <p:cNvSpPr/>
            <p:nvPr/>
          </p:nvSpPr>
          <p:spPr>
            <a:xfrm>
              <a:off x="3489700" y="2497225"/>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28"/>
            <p:cNvSpPr/>
            <p:nvPr/>
          </p:nvSpPr>
          <p:spPr>
            <a:xfrm>
              <a:off x="3517800" y="2550425"/>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28"/>
            <p:cNvSpPr/>
            <p:nvPr/>
          </p:nvSpPr>
          <p:spPr>
            <a:xfrm>
              <a:off x="3545925" y="2603625"/>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28"/>
            <p:cNvSpPr/>
            <p:nvPr/>
          </p:nvSpPr>
          <p:spPr>
            <a:xfrm>
              <a:off x="3574050" y="2656800"/>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28"/>
            <p:cNvSpPr/>
            <p:nvPr/>
          </p:nvSpPr>
          <p:spPr>
            <a:xfrm>
              <a:off x="2731325" y="3077850"/>
              <a:ext cx="57000" cy="49400"/>
            </a:xfrm>
            <a:custGeom>
              <a:avLst/>
              <a:gdLst/>
              <a:ahLst/>
              <a:cxnLst/>
              <a:rect l="l" t="t" r="r" b="b"/>
              <a:pathLst>
                <a:path w="2280" h="1976" extrusionOk="0">
                  <a:moveTo>
                    <a:pt x="547" y="0"/>
                  </a:moveTo>
                  <a:lnTo>
                    <a:pt x="0" y="1125"/>
                  </a:lnTo>
                  <a:lnTo>
                    <a:pt x="1733" y="1976"/>
                  </a:lnTo>
                  <a:lnTo>
                    <a:pt x="2280" y="882"/>
                  </a:lnTo>
                  <a:lnTo>
                    <a:pt x="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28"/>
            <p:cNvSpPr/>
            <p:nvPr/>
          </p:nvSpPr>
          <p:spPr>
            <a:xfrm>
              <a:off x="2690275" y="3045925"/>
              <a:ext cx="75275" cy="80575"/>
            </a:xfrm>
            <a:custGeom>
              <a:avLst/>
              <a:gdLst/>
              <a:ahLst/>
              <a:cxnLst/>
              <a:rect l="l" t="t" r="r" b="b"/>
              <a:pathLst>
                <a:path w="3011" h="3223" extrusionOk="0">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28"/>
            <p:cNvSpPr/>
            <p:nvPr/>
          </p:nvSpPr>
          <p:spPr>
            <a:xfrm>
              <a:off x="2692575" y="3093050"/>
              <a:ext cx="48650" cy="24325"/>
            </a:xfrm>
            <a:custGeom>
              <a:avLst/>
              <a:gdLst/>
              <a:ahLst/>
              <a:cxnLst/>
              <a:rect l="l" t="t" r="r" b="b"/>
              <a:pathLst>
                <a:path w="1946" h="973" extrusionOk="0">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28"/>
            <p:cNvSpPr/>
            <p:nvPr/>
          </p:nvSpPr>
          <p:spPr>
            <a:xfrm>
              <a:off x="2697875" y="3080125"/>
              <a:ext cx="48675" cy="25850"/>
            </a:xfrm>
            <a:custGeom>
              <a:avLst/>
              <a:gdLst/>
              <a:ahLst/>
              <a:cxnLst/>
              <a:rect l="l" t="t" r="r" b="b"/>
              <a:pathLst>
                <a:path w="1947" h="1034" extrusionOk="0">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28"/>
            <p:cNvSpPr/>
            <p:nvPr/>
          </p:nvSpPr>
          <p:spPr>
            <a:xfrm>
              <a:off x="2704725" y="3064925"/>
              <a:ext cx="49425" cy="26625"/>
            </a:xfrm>
            <a:custGeom>
              <a:avLst/>
              <a:gdLst/>
              <a:ahLst/>
              <a:cxnLst/>
              <a:rect l="l" t="t" r="r" b="b"/>
              <a:pathLst>
                <a:path w="1977" h="1065" extrusionOk="0">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28"/>
            <p:cNvSpPr/>
            <p:nvPr/>
          </p:nvSpPr>
          <p:spPr>
            <a:xfrm>
              <a:off x="2712325" y="3053525"/>
              <a:ext cx="48650" cy="24350"/>
            </a:xfrm>
            <a:custGeom>
              <a:avLst/>
              <a:gdLst/>
              <a:ahLst/>
              <a:cxnLst/>
              <a:rect l="l" t="t" r="r" b="b"/>
              <a:pathLst>
                <a:path w="1946" h="974" extrusionOk="0">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28"/>
            <p:cNvSpPr/>
            <p:nvPr/>
          </p:nvSpPr>
          <p:spPr>
            <a:xfrm>
              <a:off x="3093025" y="2930425"/>
              <a:ext cx="47900" cy="57025"/>
            </a:xfrm>
            <a:custGeom>
              <a:avLst/>
              <a:gdLst/>
              <a:ahLst/>
              <a:cxnLst/>
              <a:rect l="l" t="t" r="r" b="b"/>
              <a:pathLst>
                <a:path w="1916" h="2281" extrusionOk="0">
                  <a:moveTo>
                    <a:pt x="761" y="0"/>
                  </a:moveTo>
                  <a:lnTo>
                    <a:pt x="1" y="1794"/>
                  </a:lnTo>
                  <a:lnTo>
                    <a:pt x="1125" y="2280"/>
                  </a:lnTo>
                  <a:lnTo>
                    <a:pt x="1916" y="487"/>
                  </a:lnTo>
                  <a:lnTo>
                    <a:pt x="7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28"/>
            <p:cNvSpPr/>
            <p:nvPr/>
          </p:nvSpPr>
          <p:spPr>
            <a:xfrm>
              <a:off x="3091500" y="2890150"/>
              <a:ext cx="79075" cy="72975"/>
            </a:xfrm>
            <a:custGeom>
              <a:avLst/>
              <a:gdLst/>
              <a:ahLst/>
              <a:cxnLst/>
              <a:rect l="l" t="t" r="r" b="b"/>
              <a:pathLst>
                <a:path w="3163" h="2919" extrusionOk="0">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28"/>
            <p:cNvSpPr/>
            <p:nvPr/>
          </p:nvSpPr>
          <p:spPr>
            <a:xfrm>
              <a:off x="3101400" y="2891675"/>
              <a:ext cx="21300" cy="50175"/>
            </a:xfrm>
            <a:custGeom>
              <a:avLst/>
              <a:gdLst/>
              <a:ahLst/>
              <a:cxnLst/>
              <a:rect l="l" t="t" r="r" b="b"/>
              <a:pathLst>
                <a:path w="852" h="2007" extrusionOk="0">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28"/>
            <p:cNvSpPr/>
            <p:nvPr/>
          </p:nvSpPr>
          <p:spPr>
            <a:xfrm>
              <a:off x="3112025" y="2895475"/>
              <a:ext cx="23575" cy="50925"/>
            </a:xfrm>
            <a:custGeom>
              <a:avLst/>
              <a:gdLst/>
              <a:ahLst/>
              <a:cxnLst/>
              <a:rect l="l" t="t" r="r" b="b"/>
              <a:pathLst>
                <a:path w="943" h="2037" extrusionOk="0">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28"/>
            <p:cNvSpPr/>
            <p:nvPr/>
          </p:nvSpPr>
          <p:spPr>
            <a:xfrm>
              <a:off x="3127225" y="2902300"/>
              <a:ext cx="23575" cy="50950"/>
            </a:xfrm>
            <a:custGeom>
              <a:avLst/>
              <a:gdLst/>
              <a:ahLst/>
              <a:cxnLst/>
              <a:rect l="l" t="t" r="r" b="b"/>
              <a:pathLst>
                <a:path w="943" h="2038" extrusionOk="0">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28"/>
            <p:cNvSpPr/>
            <p:nvPr/>
          </p:nvSpPr>
          <p:spPr>
            <a:xfrm>
              <a:off x="3140900" y="2909150"/>
              <a:ext cx="22075" cy="50175"/>
            </a:xfrm>
            <a:custGeom>
              <a:avLst/>
              <a:gdLst/>
              <a:ahLst/>
              <a:cxnLst/>
              <a:rect l="l" t="t" r="r" b="b"/>
              <a:pathLst>
                <a:path w="883" h="2007" extrusionOk="0">
                  <a:moveTo>
                    <a:pt x="882" y="0"/>
                  </a:moveTo>
                  <a:cubicBezTo>
                    <a:pt x="487" y="639"/>
                    <a:pt x="213" y="1307"/>
                    <a:pt x="1" y="2007"/>
                  </a:cubicBezTo>
                  <a:cubicBezTo>
                    <a:pt x="213" y="1703"/>
                    <a:pt x="396" y="1368"/>
                    <a:pt x="517" y="1034"/>
                  </a:cubicBezTo>
                  <a:cubicBezTo>
                    <a:pt x="669" y="700"/>
                    <a:pt x="821" y="365"/>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28"/>
            <p:cNvSpPr/>
            <p:nvPr/>
          </p:nvSpPr>
          <p:spPr>
            <a:xfrm>
              <a:off x="2882550" y="2920550"/>
              <a:ext cx="56250" cy="66900"/>
            </a:xfrm>
            <a:custGeom>
              <a:avLst/>
              <a:gdLst/>
              <a:ahLst/>
              <a:cxnLst/>
              <a:rect l="l" t="t" r="r" b="b"/>
              <a:pathLst>
                <a:path w="2250" h="2676" extrusionOk="0">
                  <a:moveTo>
                    <a:pt x="1368" y="0"/>
                  </a:moveTo>
                  <a:lnTo>
                    <a:pt x="0" y="547"/>
                  </a:lnTo>
                  <a:lnTo>
                    <a:pt x="882" y="2675"/>
                  </a:lnTo>
                  <a:lnTo>
                    <a:pt x="2249" y="2098"/>
                  </a:lnTo>
                  <a:lnTo>
                    <a:pt x="1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8"/>
            <p:cNvSpPr/>
            <p:nvPr/>
          </p:nvSpPr>
          <p:spPr>
            <a:xfrm>
              <a:off x="2847575" y="2871925"/>
              <a:ext cx="93500" cy="85875"/>
            </a:xfrm>
            <a:custGeom>
              <a:avLst/>
              <a:gdLst/>
              <a:ahLst/>
              <a:cxnLst/>
              <a:rect l="l" t="t" r="r" b="b"/>
              <a:pathLst>
                <a:path w="3740" h="3435" extrusionOk="0">
                  <a:moveTo>
                    <a:pt x="2797" y="0"/>
                  </a:moveTo>
                  <a:cubicBezTo>
                    <a:pt x="1794" y="122"/>
                    <a:pt x="822" y="517"/>
                    <a:pt x="1" y="1155"/>
                  </a:cubicBezTo>
                  <a:lnTo>
                    <a:pt x="943" y="3435"/>
                  </a:lnTo>
                  <a:lnTo>
                    <a:pt x="3740" y="2280"/>
                  </a:lnTo>
                  <a:lnTo>
                    <a:pt x="279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8"/>
            <p:cNvSpPr/>
            <p:nvPr/>
          </p:nvSpPr>
          <p:spPr>
            <a:xfrm>
              <a:off x="2847575" y="2871925"/>
              <a:ext cx="70700" cy="29925"/>
            </a:xfrm>
            <a:custGeom>
              <a:avLst/>
              <a:gdLst/>
              <a:ahLst/>
              <a:cxnLst/>
              <a:rect l="l" t="t" r="r" b="b"/>
              <a:pathLst>
                <a:path w="2828" h="1197" extrusionOk="0">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28"/>
            <p:cNvSpPr/>
            <p:nvPr/>
          </p:nvSpPr>
          <p:spPr>
            <a:xfrm>
              <a:off x="2874175" y="2899275"/>
              <a:ext cx="20550" cy="48650"/>
            </a:xfrm>
            <a:custGeom>
              <a:avLst/>
              <a:gdLst/>
              <a:ahLst/>
              <a:cxnLst/>
              <a:rect l="l" t="t" r="r" b="b"/>
              <a:pathLst>
                <a:path w="822" h="1946" extrusionOk="0">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28"/>
            <p:cNvSpPr/>
            <p:nvPr/>
          </p:nvSpPr>
          <p:spPr>
            <a:xfrm>
              <a:off x="2887850" y="2893950"/>
              <a:ext cx="20550" cy="48650"/>
            </a:xfrm>
            <a:custGeom>
              <a:avLst/>
              <a:gdLst/>
              <a:ahLst/>
              <a:cxnLst/>
              <a:rect l="l" t="t" r="r" b="b"/>
              <a:pathLst>
                <a:path w="822" h="1946" extrusionOk="0">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8"/>
            <p:cNvSpPr/>
            <p:nvPr/>
          </p:nvSpPr>
          <p:spPr>
            <a:xfrm>
              <a:off x="2900775" y="2887875"/>
              <a:ext cx="20550" cy="49425"/>
            </a:xfrm>
            <a:custGeom>
              <a:avLst/>
              <a:gdLst/>
              <a:ahLst/>
              <a:cxnLst/>
              <a:rect l="l" t="t" r="r" b="b"/>
              <a:pathLst>
                <a:path w="822" h="1977" extrusionOk="0">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28"/>
            <p:cNvSpPr/>
            <p:nvPr/>
          </p:nvSpPr>
          <p:spPr>
            <a:xfrm>
              <a:off x="2909900" y="2879500"/>
              <a:ext cx="22050" cy="53225"/>
            </a:xfrm>
            <a:custGeom>
              <a:avLst/>
              <a:gdLst/>
              <a:ahLst/>
              <a:cxnLst/>
              <a:rect l="l" t="t" r="r" b="b"/>
              <a:pathLst>
                <a:path w="882" h="2129" extrusionOk="0">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28"/>
            <p:cNvSpPr/>
            <p:nvPr/>
          </p:nvSpPr>
          <p:spPr>
            <a:xfrm>
              <a:off x="2859750" y="2900025"/>
              <a:ext cx="22050" cy="53225"/>
            </a:xfrm>
            <a:custGeom>
              <a:avLst/>
              <a:gdLst/>
              <a:ahLst/>
              <a:cxnLst/>
              <a:rect l="l" t="t" r="r" b="b"/>
              <a:pathLst>
                <a:path w="882" h="2129" extrusionOk="0">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28"/>
            <p:cNvSpPr/>
            <p:nvPr/>
          </p:nvSpPr>
          <p:spPr>
            <a:xfrm>
              <a:off x="2709275" y="2944975"/>
              <a:ext cx="608700" cy="534775"/>
            </a:xfrm>
            <a:custGeom>
              <a:avLst/>
              <a:gdLst/>
              <a:ahLst/>
              <a:cxnLst/>
              <a:rect l="l" t="t" r="r" b="b"/>
              <a:pathLst>
                <a:path w="24348" h="21391" extrusionOk="0">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8"/>
            <p:cNvSpPr/>
            <p:nvPr/>
          </p:nvSpPr>
          <p:spPr>
            <a:xfrm>
              <a:off x="2758675" y="2985600"/>
              <a:ext cx="508400" cy="449050"/>
            </a:xfrm>
            <a:custGeom>
              <a:avLst/>
              <a:gdLst/>
              <a:ahLst/>
              <a:cxnLst/>
              <a:rect l="l" t="t" r="r" b="b"/>
              <a:pathLst>
                <a:path w="20336" h="17962" extrusionOk="0">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8"/>
            <p:cNvSpPr/>
            <p:nvPr/>
          </p:nvSpPr>
          <p:spPr>
            <a:xfrm>
              <a:off x="2786025" y="2984775"/>
              <a:ext cx="453700" cy="451750"/>
            </a:xfrm>
            <a:custGeom>
              <a:avLst/>
              <a:gdLst/>
              <a:ahLst/>
              <a:cxnLst/>
              <a:rect l="l" t="t" r="r" b="b"/>
              <a:pathLst>
                <a:path w="18148" h="18070" extrusionOk="0">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8"/>
            <p:cNvSpPr/>
            <p:nvPr/>
          </p:nvSpPr>
          <p:spPr>
            <a:xfrm>
              <a:off x="3153050" y="3113800"/>
              <a:ext cx="68425" cy="31700"/>
            </a:xfrm>
            <a:custGeom>
              <a:avLst/>
              <a:gdLst/>
              <a:ahLst/>
              <a:cxnLst/>
              <a:rect l="l" t="t" r="r" b="b"/>
              <a:pathLst>
                <a:path w="2737" h="1268" extrusionOk="0">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8"/>
            <p:cNvSpPr/>
            <p:nvPr/>
          </p:nvSpPr>
          <p:spPr>
            <a:xfrm>
              <a:off x="3158375" y="3263250"/>
              <a:ext cx="70700" cy="25775"/>
            </a:xfrm>
            <a:custGeom>
              <a:avLst/>
              <a:gdLst/>
              <a:ahLst/>
              <a:cxnLst/>
              <a:rect l="l" t="t" r="r" b="b"/>
              <a:pathLst>
                <a:path w="2828" h="1031" extrusionOk="0">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28"/>
            <p:cNvSpPr/>
            <p:nvPr/>
          </p:nvSpPr>
          <p:spPr>
            <a:xfrm>
              <a:off x="3079350" y="3349875"/>
              <a:ext cx="34225" cy="67700"/>
            </a:xfrm>
            <a:custGeom>
              <a:avLst/>
              <a:gdLst/>
              <a:ahLst/>
              <a:cxnLst/>
              <a:rect l="l" t="t" r="r" b="b"/>
              <a:pathLst>
                <a:path w="1369" h="2708" extrusionOk="0">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28"/>
            <p:cNvSpPr/>
            <p:nvPr/>
          </p:nvSpPr>
          <p:spPr>
            <a:xfrm>
              <a:off x="2934975" y="3356725"/>
              <a:ext cx="27375" cy="69950"/>
            </a:xfrm>
            <a:custGeom>
              <a:avLst/>
              <a:gdLst/>
              <a:ahLst/>
              <a:cxnLst/>
              <a:rect l="l" t="t" r="r" b="b"/>
              <a:pathLst>
                <a:path w="1095" h="2798" extrusionOk="0">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28"/>
            <p:cNvSpPr/>
            <p:nvPr/>
          </p:nvSpPr>
          <p:spPr>
            <a:xfrm>
              <a:off x="2806550" y="3278450"/>
              <a:ext cx="67650" cy="33225"/>
            </a:xfrm>
            <a:custGeom>
              <a:avLst/>
              <a:gdLst/>
              <a:ahLst/>
              <a:cxnLst/>
              <a:rect l="l" t="t" r="r" b="b"/>
              <a:pathLst>
                <a:path w="2706" h="1329" extrusionOk="0">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28"/>
            <p:cNvSpPr/>
            <p:nvPr/>
          </p:nvSpPr>
          <p:spPr>
            <a:xfrm>
              <a:off x="2795150" y="3136450"/>
              <a:ext cx="71450" cy="25000"/>
            </a:xfrm>
            <a:custGeom>
              <a:avLst/>
              <a:gdLst/>
              <a:ahLst/>
              <a:cxnLst/>
              <a:rect l="l" t="t" r="r" b="b"/>
              <a:pathLst>
                <a:path w="2858" h="1000" extrusionOk="0">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28"/>
            <p:cNvSpPr/>
            <p:nvPr/>
          </p:nvSpPr>
          <p:spPr>
            <a:xfrm>
              <a:off x="2908375" y="3006300"/>
              <a:ext cx="34975" cy="66250"/>
            </a:xfrm>
            <a:custGeom>
              <a:avLst/>
              <a:gdLst/>
              <a:ahLst/>
              <a:cxnLst/>
              <a:rect l="l" t="t" r="r" b="b"/>
              <a:pathLst>
                <a:path w="1399" h="2650" extrusionOk="0">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28"/>
            <p:cNvSpPr/>
            <p:nvPr/>
          </p:nvSpPr>
          <p:spPr>
            <a:xfrm>
              <a:off x="3061125" y="2992700"/>
              <a:ext cx="25100" cy="70725"/>
            </a:xfrm>
            <a:custGeom>
              <a:avLst/>
              <a:gdLst/>
              <a:ahLst/>
              <a:cxnLst/>
              <a:rect l="l" t="t" r="r" b="b"/>
              <a:pathLst>
                <a:path w="1004" h="2829" extrusionOk="0">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28"/>
            <p:cNvSpPr/>
            <p:nvPr/>
          </p:nvSpPr>
          <p:spPr>
            <a:xfrm>
              <a:off x="3150775" y="3105525"/>
              <a:ext cx="66900" cy="34650"/>
            </a:xfrm>
            <a:custGeom>
              <a:avLst/>
              <a:gdLst/>
              <a:ahLst/>
              <a:cxnLst/>
              <a:rect l="l" t="t" r="r" b="b"/>
              <a:pathLst>
                <a:path w="2676" h="1386" extrusionOk="0">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28"/>
            <p:cNvSpPr/>
            <p:nvPr/>
          </p:nvSpPr>
          <p:spPr>
            <a:xfrm>
              <a:off x="2741200" y="3020100"/>
              <a:ext cx="98050" cy="297125"/>
            </a:xfrm>
            <a:custGeom>
              <a:avLst/>
              <a:gdLst/>
              <a:ahLst/>
              <a:cxnLst/>
              <a:rect l="l" t="t" r="r" b="b"/>
              <a:pathLst>
                <a:path w="3922" h="11885" extrusionOk="0">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28"/>
            <p:cNvSpPr/>
            <p:nvPr/>
          </p:nvSpPr>
          <p:spPr>
            <a:xfrm>
              <a:off x="2855950" y="2978300"/>
              <a:ext cx="46375" cy="26625"/>
            </a:xfrm>
            <a:custGeom>
              <a:avLst/>
              <a:gdLst/>
              <a:ahLst/>
              <a:cxnLst/>
              <a:rect l="l" t="t" r="r" b="b"/>
              <a:pathLst>
                <a:path w="1855" h="1065" extrusionOk="0">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28"/>
            <p:cNvSpPr/>
            <p:nvPr/>
          </p:nvSpPr>
          <p:spPr>
            <a:xfrm>
              <a:off x="2899250" y="3041375"/>
              <a:ext cx="419075" cy="409675"/>
            </a:xfrm>
            <a:custGeom>
              <a:avLst/>
              <a:gdLst/>
              <a:ahLst/>
              <a:cxnLst/>
              <a:rect l="l" t="t" r="r" b="b"/>
              <a:pathLst>
                <a:path w="16763" h="16387" extrusionOk="0">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28"/>
            <p:cNvSpPr/>
            <p:nvPr/>
          </p:nvSpPr>
          <p:spPr>
            <a:xfrm>
              <a:off x="3022350" y="3076325"/>
              <a:ext cx="44875" cy="169050"/>
            </a:xfrm>
            <a:custGeom>
              <a:avLst/>
              <a:gdLst/>
              <a:ahLst/>
              <a:cxnLst/>
              <a:rect l="l" t="t" r="r" b="b"/>
              <a:pathLst>
                <a:path w="1795" h="6762" extrusionOk="0">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28"/>
            <p:cNvSpPr/>
            <p:nvPr/>
          </p:nvSpPr>
          <p:spPr>
            <a:xfrm>
              <a:off x="3001850" y="3037575"/>
              <a:ext cx="36500" cy="179350"/>
            </a:xfrm>
            <a:custGeom>
              <a:avLst/>
              <a:gdLst/>
              <a:ahLst/>
              <a:cxnLst/>
              <a:rect l="l" t="t" r="r" b="b"/>
              <a:pathLst>
                <a:path w="1460" h="7174" extrusionOk="0">
                  <a:moveTo>
                    <a:pt x="882" y="0"/>
                  </a:moveTo>
                  <a:lnTo>
                    <a:pt x="0" y="6353"/>
                  </a:lnTo>
                  <a:lnTo>
                    <a:pt x="638" y="7174"/>
                  </a:lnTo>
                  <a:lnTo>
                    <a:pt x="1459" y="6505"/>
                  </a:lnTo>
                  <a:lnTo>
                    <a:pt x="88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28"/>
            <p:cNvSpPr/>
            <p:nvPr/>
          </p:nvSpPr>
          <p:spPr>
            <a:xfrm>
              <a:off x="3022350" y="3037575"/>
              <a:ext cx="16000" cy="162625"/>
            </a:xfrm>
            <a:custGeom>
              <a:avLst/>
              <a:gdLst/>
              <a:ahLst/>
              <a:cxnLst/>
              <a:rect l="l" t="t" r="r" b="b"/>
              <a:pathLst>
                <a:path w="640" h="6505" extrusionOk="0">
                  <a:moveTo>
                    <a:pt x="62" y="0"/>
                  </a:moveTo>
                  <a:lnTo>
                    <a:pt x="1" y="6110"/>
                  </a:lnTo>
                  <a:lnTo>
                    <a:pt x="639" y="6505"/>
                  </a:lnTo>
                  <a:lnTo>
                    <a:pt x="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28"/>
            <p:cNvSpPr/>
            <p:nvPr/>
          </p:nvSpPr>
          <p:spPr>
            <a:xfrm>
              <a:off x="2986650" y="3190225"/>
              <a:ext cx="63150" cy="52375"/>
            </a:xfrm>
            <a:custGeom>
              <a:avLst/>
              <a:gdLst/>
              <a:ahLst/>
              <a:cxnLst/>
              <a:rect l="l" t="t" r="r" b="b"/>
              <a:pathLst>
                <a:path w="2526" h="2095" extrusionOk="0">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28"/>
            <p:cNvSpPr/>
            <p:nvPr/>
          </p:nvSpPr>
          <p:spPr>
            <a:xfrm>
              <a:off x="2980225" y="3188675"/>
              <a:ext cx="65725" cy="55650"/>
            </a:xfrm>
            <a:custGeom>
              <a:avLst/>
              <a:gdLst/>
              <a:ahLst/>
              <a:cxnLst/>
              <a:rect l="l" t="t" r="r" b="b"/>
              <a:pathLst>
                <a:path w="2629" h="2226" extrusionOk="0">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28"/>
            <p:cNvSpPr/>
            <p:nvPr/>
          </p:nvSpPr>
          <p:spPr>
            <a:xfrm>
              <a:off x="2994250" y="3196900"/>
              <a:ext cx="47525" cy="39125"/>
            </a:xfrm>
            <a:custGeom>
              <a:avLst/>
              <a:gdLst/>
              <a:ahLst/>
              <a:cxnLst/>
              <a:rect l="l" t="t" r="r" b="b"/>
              <a:pathLst>
                <a:path w="1901" h="1565" extrusionOk="0">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28"/>
            <p:cNvSpPr/>
            <p:nvPr/>
          </p:nvSpPr>
          <p:spPr>
            <a:xfrm>
              <a:off x="2200150" y="3571575"/>
              <a:ext cx="484075" cy="399450"/>
            </a:xfrm>
            <a:custGeom>
              <a:avLst/>
              <a:gdLst/>
              <a:ahLst/>
              <a:cxnLst/>
              <a:rect l="l" t="t" r="r" b="b"/>
              <a:pathLst>
                <a:path w="19363" h="15978" extrusionOk="0">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28"/>
            <p:cNvSpPr/>
            <p:nvPr/>
          </p:nvSpPr>
          <p:spPr>
            <a:xfrm>
              <a:off x="2395450" y="3724500"/>
              <a:ext cx="115525" cy="121625"/>
            </a:xfrm>
            <a:custGeom>
              <a:avLst/>
              <a:gdLst/>
              <a:ahLst/>
              <a:cxnLst/>
              <a:rect l="l" t="t" r="r" b="b"/>
              <a:pathLst>
                <a:path w="4621" h="4865" extrusionOk="0">
                  <a:moveTo>
                    <a:pt x="0" y="1"/>
                  </a:moveTo>
                  <a:lnTo>
                    <a:pt x="578" y="2433"/>
                  </a:lnTo>
                  <a:lnTo>
                    <a:pt x="1155" y="4864"/>
                  </a:lnTo>
                  <a:lnTo>
                    <a:pt x="2888" y="3132"/>
                  </a:lnTo>
                  <a:lnTo>
                    <a:pt x="4621" y="1399"/>
                  </a:lnTo>
                  <a:lnTo>
                    <a:pt x="2310" y="700"/>
                  </a:lnTo>
                  <a:lnTo>
                    <a:pt x="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8"/>
            <p:cNvSpPr/>
            <p:nvPr/>
          </p:nvSpPr>
          <p:spPr>
            <a:xfrm>
              <a:off x="1582350" y="3302775"/>
              <a:ext cx="367075" cy="321450"/>
            </a:xfrm>
            <a:custGeom>
              <a:avLst/>
              <a:gdLst/>
              <a:ahLst/>
              <a:cxnLst/>
              <a:rect l="l" t="t" r="r" b="b"/>
              <a:pathLst>
                <a:path w="14683" h="12858" extrusionOk="0">
                  <a:moveTo>
                    <a:pt x="12190" y="0"/>
                  </a:moveTo>
                  <a:lnTo>
                    <a:pt x="1" y="3131"/>
                  </a:lnTo>
                  <a:lnTo>
                    <a:pt x="2524" y="12858"/>
                  </a:lnTo>
                  <a:lnTo>
                    <a:pt x="14682" y="9727"/>
                  </a:lnTo>
                  <a:lnTo>
                    <a:pt x="1219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8"/>
            <p:cNvSpPr/>
            <p:nvPr/>
          </p:nvSpPr>
          <p:spPr>
            <a:xfrm>
              <a:off x="1583875" y="3292125"/>
              <a:ext cx="368575" cy="322225"/>
            </a:xfrm>
            <a:custGeom>
              <a:avLst/>
              <a:gdLst/>
              <a:ahLst/>
              <a:cxnLst/>
              <a:rect l="l" t="t" r="r" b="b"/>
              <a:pathLst>
                <a:path w="14743" h="12889" extrusionOk="0">
                  <a:moveTo>
                    <a:pt x="12129" y="1"/>
                  </a:moveTo>
                  <a:lnTo>
                    <a:pt x="11977" y="31"/>
                  </a:lnTo>
                  <a:lnTo>
                    <a:pt x="11308" y="214"/>
                  </a:lnTo>
                  <a:lnTo>
                    <a:pt x="8816" y="852"/>
                  </a:lnTo>
                  <a:lnTo>
                    <a:pt x="31" y="3132"/>
                  </a:lnTo>
                  <a:lnTo>
                    <a:pt x="1" y="3132"/>
                  </a:lnTo>
                  <a:lnTo>
                    <a:pt x="1" y="3162"/>
                  </a:lnTo>
                  <a:lnTo>
                    <a:pt x="2524" y="12858"/>
                  </a:lnTo>
                  <a:lnTo>
                    <a:pt x="2524" y="12889"/>
                  </a:lnTo>
                  <a:lnTo>
                    <a:pt x="2554" y="12889"/>
                  </a:lnTo>
                  <a:lnTo>
                    <a:pt x="14712" y="9727"/>
                  </a:lnTo>
                  <a:lnTo>
                    <a:pt x="14743" y="9727"/>
                  </a:lnTo>
                  <a:lnTo>
                    <a:pt x="14743" y="9697"/>
                  </a:lnTo>
                  <a:cubicBezTo>
                    <a:pt x="13983" y="6779"/>
                    <a:pt x="13345" y="4347"/>
                    <a:pt x="12889" y="2645"/>
                  </a:cubicBezTo>
                  <a:lnTo>
                    <a:pt x="12372" y="669"/>
                  </a:lnTo>
                  <a:cubicBezTo>
                    <a:pt x="12311" y="457"/>
                    <a:pt x="12281" y="274"/>
                    <a:pt x="12250" y="183"/>
                  </a:cubicBezTo>
                  <a:lnTo>
                    <a:pt x="12189" y="1"/>
                  </a:lnTo>
                  <a:lnTo>
                    <a:pt x="12189" y="1"/>
                  </a:lnTo>
                  <a:cubicBezTo>
                    <a:pt x="12189" y="1"/>
                    <a:pt x="12189" y="62"/>
                    <a:pt x="12220" y="183"/>
                  </a:cubicBezTo>
                  <a:lnTo>
                    <a:pt x="12372" y="700"/>
                  </a:lnTo>
                  <a:cubicBezTo>
                    <a:pt x="12493" y="1156"/>
                    <a:pt x="12645" y="1825"/>
                    <a:pt x="12858" y="2676"/>
                  </a:cubicBezTo>
                  <a:cubicBezTo>
                    <a:pt x="13313" y="4374"/>
                    <a:pt x="13919" y="6798"/>
                    <a:pt x="14676" y="9706"/>
                  </a:cubicBezTo>
                  <a:lnTo>
                    <a:pt x="14676" y="9706"/>
                  </a:lnTo>
                  <a:lnTo>
                    <a:pt x="2575" y="12822"/>
                  </a:lnTo>
                  <a:lnTo>
                    <a:pt x="2575" y="12822"/>
                  </a:lnTo>
                  <a:cubicBezTo>
                    <a:pt x="1669" y="9348"/>
                    <a:pt x="823" y="6056"/>
                    <a:pt x="67" y="3183"/>
                  </a:cubicBezTo>
                  <a:lnTo>
                    <a:pt x="67" y="3183"/>
                  </a:lnTo>
                  <a:lnTo>
                    <a:pt x="8816" y="913"/>
                  </a:lnTo>
                  <a:lnTo>
                    <a:pt x="11308" y="244"/>
                  </a:lnTo>
                  <a:lnTo>
                    <a:pt x="11946" y="92"/>
                  </a:lnTo>
                  <a:lnTo>
                    <a:pt x="12129" y="31"/>
                  </a:lnTo>
                  <a:lnTo>
                    <a:pt x="12189" y="31"/>
                  </a:lnTo>
                  <a:lnTo>
                    <a:pt x="121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8"/>
            <p:cNvSpPr/>
            <p:nvPr/>
          </p:nvSpPr>
          <p:spPr>
            <a:xfrm>
              <a:off x="1599075" y="3311125"/>
              <a:ext cx="337425" cy="285750"/>
            </a:xfrm>
            <a:custGeom>
              <a:avLst/>
              <a:gdLst/>
              <a:ahLst/>
              <a:cxnLst/>
              <a:rect l="l" t="t" r="r" b="b"/>
              <a:pathLst>
                <a:path w="13497" h="11430" extrusionOk="0">
                  <a:moveTo>
                    <a:pt x="11308" y="1"/>
                  </a:moveTo>
                  <a:lnTo>
                    <a:pt x="1" y="2949"/>
                  </a:lnTo>
                  <a:lnTo>
                    <a:pt x="2220" y="11429"/>
                  </a:lnTo>
                  <a:lnTo>
                    <a:pt x="13496" y="8481"/>
                  </a:lnTo>
                  <a:lnTo>
                    <a:pt x="1130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28"/>
            <p:cNvSpPr/>
            <p:nvPr/>
          </p:nvSpPr>
          <p:spPr>
            <a:xfrm>
              <a:off x="1735850" y="3083150"/>
              <a:ext cx="499275" cy="411125"/>
            </a:xfrm>
            <a:custGeom>
              <a:avLst/>
              <a:gdLst/>
              <a:ahLst/>
              <a:cxnLst/>
              <a:rect l="l" t="t" r="r" b="b"/>
              <a:pathLst>
                <a:path w="19971" h="16445" extrusionOk="0">
                  <a:moveTo>
                    <a:pt x="18907" y="1"/>
                  </a:moveTo>
                  <a:lnTo>
                    <a:pt x="1" y="1338"/>
                  </a:lnTo>
                  <a:lnTo>
                    <a:pt x="1065" y="16445"/>
                  </a:lnTo>
                  <a:lnTo>
                    <a:pt x="19971" y="15138"/>
                  </a:lnTo>
                  <a:lnTo>
                    <a:pt x="189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28"/>
            <p:cNvSpPr/>
            <p:nvPr/>
          </p:nvSpPr>
          <p:spPr>
            <a:xfrm>
              <a:off x="1734350" y="3082400"/>
              <a:ext cx="501550" cy="412650"/>
            </a:xfrm>
            <a:custGeom>
              <a:avLst/>
              <a:gdLst/>
              <a:ahLst/>
              <a:cxnLst/>
              <a:rect l="l" t="t" r="r" b="b"/>
              <a:pathLst>
                <a:path w="20062" h="16506" extrusionOk="0">
                  <a:moveTo>
                    <a:pt x="18960" y="31"/>
                  </a:moveTo>
                  <a:cubicBezTo>
                    <a:pt x="18954" y="72"/>
                    <a:pt x="18947" y="153"/>
                    <a:pt x="18967" y="274"/>
                  </a:cubicBezTo>
                  <a:cubicBezTo>
                    <a:pt x="18967" y="487"/>
                    <a:pt x="18997" y="760"/>
                    <a:pt x="18997" y="1095"/>
                  </a:cubicBezTo>
                  <a:cubicBezTo>
                    <a:pt x="19058" y="1794"/>
                    <a:pt x="19119" y="2858"/>
                    <a:pt x="19210" y="4165"/>
                  </a:cubicBezTo>
                  <a:cubicBezTo>
                    <a:pt x="19392" y="6798"/>
                    <a:pt x="19664" y="10547"/>
                    <a:pt x="19966" y="15081"/>
                  </a:cubicBezTo>
                  <a:lnTo>
                    <a:pt x="19966" y="15081"/>
                  </a:lnTo>
                  <a:lnTo>
                    <a:pt x="1151" y="16410"/>
                  </a:lnTo>
                  <a:lnTo>
                    <a:pt x="1151" y="16410"/>
                  </a:lnTo>
                  <a:cubicBezTo>
                    <a:pt x="759" y="10986"/>
                    <a:pt x="397" y="5862"/>
                    <a:pt x="95" y="1394"/>
                  </a:cubicBezTo>
                  <a:lnTo>
                    <a:pt x="95" y="1394"/>
                  </a:lnTo>
                  <a:lnTo>
                    <a:pt x="13709" y="396"/>
                  </a:lnTo>
                  <a:lnTo>
                    <a:pt x="17599" y="122"/>
                  </a:lnTo>
                  <a:lnTo>
                    <a:pt x="18633" y="31"/>
                  </a:lnTo>
                  <a:close/>
                  <a:moveTo>
                    <a:pt x="18602" y="1"/>
                  </a:moveTo>
                  <a:lnTo>
                    <a:pt x="17569" y="61"/>
                  </a:lnTo>
                  <a:lnTo>
                    <a:pt x="13709" y="335"/>
                  </a:lnTo>
                  <a:lnTo>
                    <a:pt x="31" y="1277"/>
                  </a:lnTo>
                  <a:lnTo>
                    <a:pt x="0" y="1277"/>
                  </a:lnTo>
                  <a:lnTo>
                    <a:pt x="0" y="1308"/>
                  </a:lnTo>
                  <a:cubicBezTo>
                    <a:pt x="274" y="5806"/>
                    <a:pt x="669" y="10973"/>
                    <a:pt x="1034" y="16445"/>
                  </a:cubicBezTo>
                  <a:lnTo>
                    <a:pt x="1034" y="16505"/>
                  </a:lnTo>
                  <a:lnTo>
                    <a:pt x="1094" y="16505"/>
                  </a:lnTo>
                  <a:lnTo>
                    <a:pt x="20031" y="15168"/>
                  </a:lnTo>
                  <a:lnTo>
                    <a:pt x="20061" y="15168"/>
                  </a:lnTo>
                  <a:lnTo>
                    <a:pt x="20061" y="15107"/>
                  </a:lnTo>
                  <a:cubicBezTo>
                    <a:pt x="19727" y="10548"/>
                    <a:pt x="19453" y="6779"/>
                    <a:pt x="19271" y="4104"/>
                  </a:cubicBezTo>
                  <a:cubicBezTo>
                    <a:pt x="19180" y="2827"/>
                    <a:pt x="19089" y="1794"/>
                    <a:pt x="19058" y="1064"/>
                  </a:cubicBezTo>
                  <a:cubicBezTo>
                    <a:pt x="19028" y="730"/>
                    <a:pt x="18997" y="457"/>
                    <a:pt x="18997" y="274"/>
                  </a:cubicBezTo>
                  <a:lnTo>
                    <a:pt x="18967" y="1"/>
                  </a:lnTo>
                  <a:cubicBezTo>
                    <a:pt x="18967" y="1"/>
                    <a:pt x="18964" y="10"/>
                    <a:pt x="18961" y="29"/>
                  </a:cubicBezTo>
                  <a:lnTo>
                    <a:pt x="18961" y="29"/>
                  </a:lnTo>
                  <a:lnTo>
                    <a:pt x="188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28"/>
            <p:cNvSpPr/>
            <p:nvPr/>
          </p:nvSpPr>
          <p:spPr>
            <a:xfrm>
              <a:off x="1753350" y="3108250"/>
              <a:ext cx="463550" cy="360950"/>
            </a:xfrm>
            <a:custGeom>
              <a:avLst/>
              <a:gdLst/>
              <a:ahLst/>
              <a:cxnLst/>
              <a:rect l="l" t="t" r="r" b="b"/>
              <a:pathLst>
                <a:path w="18542" h="14438" extrusionOk="0">
                  <a:moveTo>
                    <a:pt x="17599" y="0"/>
                  </a:moveTo>
                  <a:lnTo>
                    <a:pt x="0" y="1246"/>
                  </a:lnTo>
                  <a:lnTo>
                    <a:pt x="942" y="14438"/>
                  </a:lnTo>
                  <a:lnTo>
                    <a:pt x="18541" y="13222"/>
                  </a:lnTo>
                  <a:lnTo>
                    <a:pt x="1759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28"/>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28"/>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28"/>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28"/>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28"/>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28"/>
            <p:cNvSpPr/>
            <p:nvPr/>
          </p:nvSpPr>
          <p:spPr>
            <a:xfrm>
              <a:off x="1120350" y="3582675"/>
              <a:ext cx="34975" cy="19550"/>
            </a:xfrm>
            <a:custGeom>
              <a:avLst/>
              <a:gdLst/>
              <a:ahLst/>
              <a:cxnLst/>
              <a:rect l="l" t="t" r="r" b="b"/>
              <a:pathLst>
                <a:path w="1399" h="782" extrusionOk="0">
                  <a:moveTo>
                    <a:pt x="929" y="0"/>
                  </a:moveTo>
                  <a:cubicBezTo>
                    <a:pt x="822" y="0"/>
                    <a:pt x="715" y="15"/>
                    <a:pt x="608" y="51"/>
                  </a:cubicBezTo>
                  <a:cubicBezTo>
                    <a:pt x="426" y="111"/>
                    <a:pt x="274" y="203"/>
                    <a:pt x="122" y="324"/>
                  </a:cubicBezTo>
                  <a:cubicBezTo>
                    <a:pt x="61" y="446"/>
                    <a:pt x="0" y="567"/>
                    <a:pt x="61" y="659"/>
                  </a:cubicBezTo>
                  <a:cubicBezTo>
                    <a:pt x="95" y="744"/>
                    <a:pt x="217" y="782"/>
                    <a:pt x="381" y="782"/>
                  </a:cubicBezTo>
                  <a:cubicBezTo>
                    <a:pt x="508" y="782"/>
                    <a:pt x="662" y="759"/>
                    <a:pt x="821" y="719"/>
                  </a:cubicBezTo>
                  <a:lnTo>
                    <a:pt x="1399" y="233"/>
                  </a:lnTo>
                  <a:cubicBezTo>
                    <a:pt x="1399" y="142"/>
                    <a:pt x="1307" y="51"/>
                    <a:pt x="1155" y="20"/>
                  </a:cubicBezTo>
                  <a:cubicBezTo>
                    <a:pt x="1080" y="8"/>
                    <a:pt x="1004" y="0"/>
                    <a:pt x="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28"/>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28"/>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28"/>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28"/>
            <p:cNvSpPr/>
            <p:nvPr/>
          </p:nvSpPr>
          <p:spPr>
            <a:xfrm>
              <a:off x="3571750" y="3108175"/>
              <a:ext cx="769050" cy="548450"/>
            </a:xfrm>
            <a:custGeom>
              <a:avLst/>
              <a:gdLst/>
              <a:ahLst/>
              <a:cxnLst/>
              <a:rect l="l" t="t" r="r" b="b"/>
              <a:pathLst>
                <a:path w="30762" h="21938" extrusionOk="0">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28"/>
            <p:cNvSpPr/>
            <p:nvPr/>
          </p:nvSpPr>
          <p:spPr>
            <a:xfrm>
              <a:off x="6102200" y="3118875"/>
              <a:ext cx="243200" cy="257625"/>
            </a:xfrm>
            <a:custGeom>
              <a:avLst/>
              <a:gdLst/>
              <a:ahLst/>
              <a:cxnLst/>
              <a:rect l="l" t="t" r="r" b="b"/>
              <a:pathLst>
                <a:path w="9728" h="10305" extrusionOk="0">
                  <a:moveTo>
                    <a:pt x="5715" y="1"/>
                  </a:moveTo>
                  <a:lnTo>
                    <a:pt x="1" y="4074"/>
                  </a:lnTo>
                  <a:lnTo>
                    <a:pt x="4408" y="10305"/>
                  </a:lnTo>
                  <a:lnTo>
                    <a:pt x="4651" y="10244"/>
                  </a:lnTo>
                  <a:lnTo>
                    <a:pt x="9727" y="8147"/>
                  </a:lnTo>
                  <a:lnTo>
                    <a:pt x="571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28"/>
            <p:cNvSpPr/>
            <p:nvPr/>
          </p:nvSpPr>
          <p:spPr>
            <a:xfrm>
              <a:off x="6206300" y="3294400"/>
              <a:ext cx="396700" cy="294125"/>
            </a:xfrm>
            <a:custGeom>
              <a:avLst/>
              <a:gdLst/>
              <a:ahLst/>
              <a:cxnLst/>
              <a:rect l="l" t="t" r="r" b="b"/>
              <a:pathLst>
                <a:path w="15868" h="11765" extrusionOk="0">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28"/>
            <p:cNvSpPr/>
            <p:nvPr/>
          </p:nvSpPr>
          <p:spPr>
            <a:xfrm>
              <a:off x="6323325" y="3469225"/>
              <a:ext cx="25875" cy="24100"/>
            </a:xfrm>
            <a:custGeom>
              <a:avLst/>
              <a:gdLst/>
              <a:ahLst/>
              <a:cxnLst/>
              <a:rect l="l" t="t" r="r" b="b"/>
              <a:pathLst>
                <a:path w="1035" h="964" extrusionOk="0">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8"/>
            <p:cNvSpPr/>
            <p:nvPr/>
          </p:nvSpPr>
          <p:spPr>
            <a:xfrm>
              <a:off x="6324100" y="3420300"/>
              <a:ext cx="278900" cy="168225"/>
            </a:xfrm>
            <a:custGeom>
              <a:avLst/>
              <a:gdLst/>
              <a:ahLst/>
              <a:cxnLst/>
              <a:rect l="l" t="t" r="r" b="b"/>
              <a:pathLst>
                <a:path w="11156" h="6729" extrusionOk="0">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8"/>
            <p:cNvSpPr/>
            <p:nvPr/>
          </p:nvSpPr>
          <p:spPr>
            <a:xfrm>
              <a:off x="6401600" y="3430825"/>
              <a:ext cx="19775" cy="30025"/>
            </a:xfrm>
            <a:custGeom>
              <a:avLst/>
              <a:gdLst/>
              <a:ahLst/>
              <a:cxnLst/>
              <a:rect l="l" t="t" r="r" b="b"/>
              <a:pathLst>
                <a:path w="791" h="1201" extrusionOk="0">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28"/>
            <p:cNvSpPr/>
            <p:nvPr/>
          </p:nvSpPr>
          <p:spPr>
            <a:xfrm>
              <a:off x="6445000" y="3425800"/>
              <a:ext cx="11350" cy="30550"/>
            </a:xfrm>
            <a:custGeom>
              <a:avLst/>
              <a:gdLst/>
              <a:ahLst/>
              <a:cxnLst/>
              <a:rect l="l" t="t" r="r" b="b"/>
              <a:pathLst>
                <a:path w="454" h="1222" extrusionOk="0">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28"/>
            <p:cNvSpPr/>
            <p:nvPr/>
          </p:nvSpPr>
          <p:spPr>
            <a:xfrm>
              <a:off x="6482950" y="3421250"/>
              <a:ext cx="9875" cy="28425"/>
            </a:xfrm>
            <a:custGeom>
              <a:avLst/>
              <a:gdLst/>
              <a:ahLst/>
              <a:cxnLst/>
              <a:rect l="l" t="t" r="r" b="b"/>
              <a:pathLst>
                <a:path w="395" h="1137" extrusionOk="0">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28"/>
            <p:cNvSpPr/>
            <p:nvPr/>
          </p:nvSpPr>
          <p:spPr>
            <a:xfrm>
              <a:off x="6371200" y="3400250"/>
              <a:ext cx="28150" cy="18875"/>
            </a:xfrm>
            <a:custGeom>
              <a:avLst/>
              <a:gdLst/>
              <a:ahLst/>
              <a:cxnLst/>
              <a:rect l="l" t="t" r="r" b="b"/>
              <a:pathLst>
                <a:path w="1126" h="755" extrusionOk="0">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28"/>
            <p:cNvSpPr/>
            <p:nvPr/>
          </p:nvSpPr>
          <p:spPr>
            <a:xfrm>
              <a:off x="6332450" y="3367050"/>
              <a:ext cx="50950" cy="18575"/>
            </a:xfrm>
            <a:custGeom>
              <a:avLst/>
              <a:gdLst/>
              <a:ahLst/>
              <a:cxnLst/>
              <a:rect l="l" t="t" r="r" b="b"/>
              <a:pathLst>
                <a:path w="2038" h="743" extrusionOk="0">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28"/>
            <p:cNvSpPr/>
            <p:nvPr/>
          </p:nvSpPr>
          <p:spPr>
            <a:xfrm>
              <a:off x="6362075" y="3325950"/>
              <a:ext cx="25875" cy="49900"/>
            </a:xfrm>
            <a:custGeom>
              <a:avLst/>
              <a:gdLst/>
              <a:ahLst/>
              <a:cxnLst/>
              <a:rect l="l" t="t" r="r" b="b"/>
              <a:pathLst>
                <a:path w="1035" h="1996" extrusionOk="0">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28"/>
            <p:cNvSpPr/>
            <p:nvPr/>
          </p:nvSpPr>
          <p:spPr>
            <a:xfrm>
              <a:off x="5805075" y="2586200"/>
              <a:ext cx="528150" cy="772825"/>
            </a:xfrm>
            <a:custGeom>
              <a:avLst/>
              <a:gdLst/>
              <a:ahLst/>
              <a:cxnLst/>
              <a:rect l="l" t="t" r="r" b="b"/>
              <a:pathLst>
                <a:path w="21126" h="30913" extrusionOk="0">
                  <a:moveTo>
                    <a:pt x="8542" y="0"/>
                  </a:moveTo>
                  <a:lnTo>
                    <a:pt x="1" y="9453"/>
                  </a:lnTo>
                  <a:lnTo>
                    <a:pt x="13649" y="30913"/>
                  </a:lnTo>
                  <a:lnTo>
                    <a:pt x="21126" y="25837"/>
                  </a:lnTo>
                  <a:lnTo>
                    <a:pt x="85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8"/>
            <p:cNvSpPr/>
            <p:nvPr/>
          </p:nvSpPr>
          <p:spPr>
            <a:xfrm>
              <a:off x="5808125" y="2704725"/>
              <a:ext cx="25850" cy="104150"/>
            </a:xfrm>
            <a:custGeom>
              <a:avLst/>
              <a:gdLst/>
              <a:ahLst/>
              <a:cxnLst/>
              <a:rect l="l" t="t" r="r" b="b"/>
              <a:pathLst>
                <a:path w="1034" h="4166" extrusionOk="0">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28"/>
            <p:cNvSpPr/>
            <p:nvPr/>
          </p:nvSpPr>
          <p:spPr>
            <a:xfrm>
              <a:off x="5791400" y="2706250"/>
              <a:ext cx="21300" cy="103375"/>
            </a:xfrm>
            <a:custGeom>
              <a:avLst/>
              <a:gdLst/>
              <a:ahLst/>
              <a:cxnLst/>
              <a:rect l="l" t="t" r="r" b="b"/>
              <a:pathLst>
                <a:path w="852" h="4135" extrusionOk="0">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28"/>
            <p:cNvSpPr/>
            <p:nvPr/>
          </p:nvSpPr>
          <p:spPr>
            <a:xfrm>
              <a:off x="3957025" y="2748800"/>
              <a:ext cx="726475" cy="988650"/>
            </a:xfrm>
            <a:custGeom>
              <a:avLst/>
              <a:gdLst/>
              <a:ahLst/>
              <a:cxnLst/>
              <a:rect l="l" t="t" r="r" b="b"/>
              <a:pathLst>
                <a:path w="29059" h="39546" extrusionOk="0">
                  <a:moveTo>
                    <a:pt x="11308" y="1"/>
                  </a:moveTo>
                  <a:cubicBezTo>
                    <a:pt x="1" y="14378"/>
                    <a:pt x="760" y="30184"/>
                    <a:pt x="18967" y="39546"/>
                  </a:cubicBezTo>
                  <a:lnTo>
                    <a:pt x="29059" y="28238"/>
                  </a:lnTo>
                  <a:lnTo>
                    <a:pt x="20670" y="2889"/>
                  </a:lnTo>
                  <a:lnTo>
                    <a:pt x="113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28"/>
            <p:cNvSpPr/>
            <p:nvPr/>
          </p:nvSpPr>
          <p:spPr>
            <a:xfrm>
              <a:off x="4272375" y="2368675"/>
              <a:ext cx="2472725" cy="1291275"/>
            </a:xfrm>
            <a:custGeom>
              <a:avLst/>
              <a:gdLst/>
              <a:ahLst/>
              <a:cxnLst/>
              <a:rect l="l" t="t" r="r" b="b"/>
              <a:pathLst>
                <a:path w="98909" h="51651" extrusionOk="0">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28"/>
            <p:cNvSpPr/>
            <p:nvPr/>
          </p:nvSpPr>
          <p:spPr>
            <a:xfrm>
              <a:off x="4286050" y="2365825"/>
              <a:ext cx="2410425" cy="1295650"/>
            </a:xfrm>
            <a:custGeom>
              <a:avLst/>
              <a:gdLst/>
              <a:ahLst/>
              <a:cxnLst/>
              <a:rect l="l" t="t" r="r" b="b"/>
              <a:pathLst>
                <a:path w="96417" h="51826" extrusionOk="0">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28"/>
            <p:cNvSpPr/>
            <p:nvPr/>
          </p:nvSpPr>
          <p:spPr>
            <a:xfrm>
              <a:off x="4468425" y="3510225"/>
              <a:ext cx="1002325" cy="632250"/>
            </a:xfrm>
            <a:custGeom>
              <a:avLst/>
              <a:gdLst/>
              <a:ahLst/>
              <a:cxnLst/>
              <a:rect l="l" t="t" r="r" b="b"/>
              <a:pathLst>
                <a:path w="40093" h="25290" extrusionOk="0">
                  <a:moveTo>
                    <a:pt x="38391" y="0"/>
                  </a:moveTo>
                  <a:lnTo>
                    <a:pt x="8512" y="5958"/>
                  </a:lnTo>
                  <a:lnTo>
                    <a:pt x="1" y="25289"/>
                  </a:lnTo>
                  <a:cubicBezTo>
                    <a:pt x="1" y="25289"/>
                    <a:pt x="40093" y="21429"/>
                    <a:pt x="383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28"/>
            <p:cNvSpPr/>
            <p:nvPr/>
          </p:nvSpPr>
          <p:spPr>
            <a:xfrm>
              <a:off x="4161450" y="2261975"/>
              <a:ext cx="1093500" cy="501300"/>
            </a:xfrm>
            <a:custGeom>
              <a:avLst/>
              <a:gdLst/>
              <a:ahLst/>
              <a:cxnLst/>
              <a:rect l="l" t="t" r="r" b="b"/>
              <a:pathLst>
                <a:path w="43740" h="20052" extrusionOk="0">
                  <a:moveTo>
                    <a:pt x="12223" y="1"/>
                  </a:moveTo>
                  <a:cubicBezTo>
                    <a:pt x="8355" y="1"/>
                    <a:pt x="4256" y="566"/>
                    <a:pt x="0" y="1936"/>
                  </a:cubicBezTo>
                  <a:lnTo>
                    <a:pt x="13435" y="20051"/>
                  </a:lnTo>
                  <a:lnTo>
                    <a:pt x="43739" y="12757"/>
                  </a:lnTo>
                  <a:cubicBezTo>
                    <a:pt x="43739" y="12757"/>
                    <a:pt x="30590" y="1"/>
                    <a:pt x="1222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28"/>
            <p:cNvSpPr/>
            <p:nvPr/>
          </p:nvSpPr>
          <p:spPr>
            <a:xfrm>
              <a:off x="6134875" y="2353600"/>
              <a:ext cx="942300" cy="956800"/>
            </a:xfrm>
            <a:custGeom>
              <a:avLst/>
              <a:gdLst/>
              <a:ahLst/>
              <a:cxnLst/>
              <a:rect l="l" t="t" r="r" b="b"/>
              <a:pathLst>
                <a:path w="37692" h="38272" extrusionOk="0">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28"/>
            <p:cNvSpPr/>
            <p:nvPr/>
          </p:nvSpPr>
          <p:spPr>
            <a:xfrm>
              <a:off x="4230600" y="3438775"/>
              <a:ext cx="149700" cy="168750"/>
            </a:xfrm>
            <a:custGeom>
              <a:avLst/>
              <a:gdLst/>
              <a:ahLst/>
              <a:cxnLst/>
              <a:rect l="l" t="t" r="r" b="b"/>
              <a:pathLst>
                <a:path w="5988" h="6750" extrusionOk="0">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28"/>
            <p:cNvSpPr/>
            <p:nvPr/>
          </p:nvSpPr>
          <p:spPr>
            <a:xfrm>
              <a:off x="4479075" y="2635575"/>
              <a:ext cx="2598100" cy="915700"/>
            </a:xfrm>
            <a:custGeom>
              <a:avLst/>
              <a:gdLst/>
              <a:ahLst/>
              <a:cxnLst/>
              <a:rect l="l" t="t" r="r" b="b"/>
              <a:pathLst>
                <a:path w="103924" h="36628" extrusionOk="0">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28"/>
            <p:cNvSpPr/>
            <p:nvPr/>
          </p:nvSpPr>
          <p:spPr>
            <a:xfrm>
              <a:off x="5314950" y="2553525"/>
              <a:ext cx="237125" cy="932400"/>
            </a:xfrm>
            <a:custGeom>
              <a:avLst/>
              <a:gdLst/>
              <a:ahLst/>
              <a:cxnLst/>
              <a:rect l="l" t="t" r="r" b="b"/>
              <a:pathLst>
                <a:path w="9485" h="37296" extrusionOk="0">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28"/>
            <p:cNvSpPr/>
            <p:nvPr/>
          </p:nvSpPr>
          <p:spPr>
            <a:xfrm>
              <a:off x="4085450" y="2986750"/>
              <a:ext cx="1103375" cy="309200"/>
            </a:xfrm>
            <a:custGeom>
              <a:avLst/>
              <a:gdLst/>
              <a:ahLst/>
              <a:cxnLst/>
              <a:rect l="l" t="t" r="r" b="b"/>
              <a:pathLst>
                <a:path w="44135" h="12368" extrusionOk="0">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28"/>
            <p:cNvSpPr/>
            <p:nvPr/>
          </p:nvSpPr>
          <p:spPr>
            <a:xfrm>
              <a:off x="5631825" y="2669775"/>
              <a:ext cx="483325" cy="449125"/>
            </a:xfrm>
            <a:custGeom>
              <a:avLst/>
              <a:gdLst/>
              <a:ahLst/>
              <a:cxnLst/>
              <a:rect l="l" t="t" r="r" b="b"/>
              <a:pathLst>
                <a:path w="19333" h="17965" extrusionOk="0">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28"/>
            <p:cNvSpPr/>
            <p:nvPr/>
          </p:nvSpPr>
          <p:spPr>
            <a:xfrm>
              <a:off x="5613600" y="2668275"/>
              <a:ext cx="501550" cy="452150"/>
            </a:xfrm>
            <a:custGeom>
              <a:avLst/>
              <a:gdLst/>
              <a:ahLst/>
              <a:cxnLst/>
              <a:rect l="l" t="t" r="r" b="b"/>
              <a:pathLst>
                <a:path w="20062" h="18086" extrusionOk="0">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28"/>
            <p:cNvSpPr/>
            <p:nvPr/>
          </p:nvSpPr>
          <p:spPr>
            <a:xfrm>
              <a:off x="4295950" y="2225800"/>
              <a:ext cx="829825" cy="450450"/>
            </a:xfrm>
            <a:custGeom>
              <a:avLst/>
              <a:gdLst/>
              <a:ahLst/>
              <a:cxnLst/>
              <a:rect l="l" t="t" r="r" b="b"/>
              <a:pathLst>
                <a:path w="33193" h="18018" extrusionOk="0">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28"/>
            <p:cNvSpPr/>
            <p:nvPr/>
          </p:nvSpPr>
          <p:spPr>
            <a:xfrm>
              <a:off x="5761775" y="3438025"/>
              <a:ext cx="217350" cy="244725"/>
            </a:xfrm>
            <a:custGeom>
              <a:avLst/>
              <a:gdLst/>
              <a:ahLst/>
              <a:cxnLst/>
              <a:rect l="l" t="t" r="r" b="b"/>
              <a:pathLst>
                <a:path w="8694" h="9789" extrusionOk="0">
                  <a:moveTo>
                    <a:pt x="6444" y="1"/>
                  </a:moveTo>
                  <a:lnTo>
                    <a:pt x="0" y="2797"/>
                  </a:lnTo>
                  <a:lnTo>
                    <a:pt x="3040" y="9788"/>
                  </a:lnTo>
                  <a:lnTo>
                    <a:pt x="3314" y="9788"/>
                  </a:lnTo>
                  <a:lnTo>
                    <a:pt x="8694" y="8785"/>
                  </a:lnTo>
                  <a:lnTo>
                    <a:pt x="644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28"/>
            <p:cNvSpPr/>
            <p:nvPr/>
          </p:nvSpPr>
          <p:spPr>
            <a:xfrm>
              <a:off x="5831675" y="3629525"/>
              <a:ext cx="377700" cy="286500"/>
            </a:xfrm>
            <a:custGeom>
              <a:avLst/>
              <a:gdLst/>
              <a:ahLst/>
              <a:cxnLst/>
              <a:rect l="l" t="t" r="r" b="b"/>
              <a:pathLst>
                <a:path w="15108" h="11460" extrusionOk="0">
                  <a:moveTo>
                    <a:pt x="5898" y="0"/>
                  </a:moveTo>
                  <a:lnTo>
                    <a:pt x="1" y="2007"/>
                  </a:lnTo>
                  <a:lnTo>
                    <a:pt x="3344" y="11460"/>
                  </a:lnTo>
                  <a:lnTo>
                    <a:pt x="15107" y="7356"/>
                  </a:lnTo>
                  <a:cubicBezTo>
                    <a:pt x="14652" y="6262"/>
                    <a:pt x="7782" y="6110"/>
                    <a:pt x="7782" y="6110"/>
                  </a:cubicBezTo>
                  <a:lnTo>
                    <a:pt x="589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28"/>
            <p:cNvSpPr/>
            <p:nvPr/>
          </p:nvSpPr>
          <p:spPr>
            <a:xfrm>
              <a:off x="5923625" y="3799650"/>
              <a:ext cx="26625" cy="23700"/>
            </a:xfrm>
            <a:custGeom>
              <a:avLst/>
              <a:gdLst/>
              <a:ahLst/>
              <a:cxnLst/>
              <a:rect l="l" t="t" r="r" b="b"/>
              <a:pathLst>
                <a:path w="1065" h="948" extrusionOk="0">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8"/>
            <p:cNvSpPr/>
            <p:nvPr/>
          </p:nvSpPr>
          <p:spPr>
            <a:xfrm>
              <a:off x="5907675" y="3802775"/>
              <a:ext cx="301700" cy="113250"/>
            </a:xfrm>
            <a:custGeom>
              <a:avLst/>
              <a:gdLst/>
              <a:ahLst/>
              <a:cxnLst/>
              <a:rect l="l" t="t" r="r" b="b"/>
              <a:pathLst>
                <a:path w="12068" h="4530" extrusionOk="0">
                  <a:moveTo>
                    <a:pt x="11399" y="1"/>
                  </a:moveTo>
                  <a:lnTo>
                    <a:pt x="0" y="3557"/>
                  </a:lnTo>
                  <a:lnTo>
                    <a:pt x="304" y="4530"/>
                  </a:lnTo>
                  <a:lnTo>
                    <a:pt x="12067" y="457"/>
                  </a:lnTo>
                  <a:cubicBezTo>
                    <a:pt x="12007" y="61"/>
                    <a:pt x="11399" y="1"/>
                    <a:pt x="113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8"/>
            <p:cNvSpPr/>
            <p:nvPr/>
          </p:nvSpPr>
          <p:spPr>
            <a:xfrm>
              <a:off x="6007225" y="3779050"/>
              <a:ext cx="22825" cy="26800"/>
            </a:xfrm>
            <a:custGeom>
              <a:avLst/>
              <a:gdLst/>
              <a:ahLst/>
              <a:cxnLst/>
              <a:rect l="l" t="t" r="r" b="b"/>
              <a:pathLst>
                <a:path w="913" h="1072" extrusionOk="0">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28"/>
            <p:cNvSpPr/>
            <p:nvPr/>
          </p:nvSpPr>
          <p:spPr>
            <a:xfrm>
              <a:off x="6049775" y="3781175"/>
              <a:ext cx="16750" cy="29225"/>
            </a:xfrm>
            <a:custGeom>
              <a:avLst/>
              <a:gdLst/>
              <a:ahLst/>
              <a:cxnLst/>
              <a:rect l="l" t="t" r="r" b="b"/>
              <a:pathLst>
                <a:path w="670" h="1169" extrusionOk="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28"/>
            <p:cNvSpPr/>
            <p:nvPr/>
          </p:nvSpPr>
          <p:spPr>
            <a:xfrm>
              <a:off x="6090075" y="3783700"/>
              <a:ext cx="9125" cy="29050"/>
            </a:xfrm>
            <a:custGeom>
              <a:avLst/>
              <a:gdLst/>
              <a:ahLst/>
              <a:cxnLst/>
              <a:rect l="l" t="t" r="r" b="b"/>
              <a:pathLst>
                <a:path w="365" h="1162" extrusionOk="0">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8"/>
            <p:cNvSpPr/>
            <p:nvPr/>
          </p:nvSpPr>
          <p:spPr>
            <a:xfrm>
              <a:off x="5984425" y="3743700"/>
              <a:ext cx="31175" cy="14350"/>
            </a:xfrm>
            <a:custGeom>
              <a:avLst/>
              <a:gdLst/>
              <a:ahLst/>
              <a:cxnLst/>
              <a:rect l="l" t="t" r="r" b="b"/>
              <a:pathLst>
                <a:path w="1247" h="574" extrusionOk="0">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8"/>
            <p:cNvSpPr/>
            <p:nvPr/>
          </p:nvSpPr>
          <p:spPr>
            <a:xfrm>
              <a:off x="5954025" y="3702650"/>
              <a:ext cx="51700" cy="18075"/>
            </a:xfrm>
            <a:custGeom>
              <a:avLst/>
              <a:gdLst/>
              <a:ahLst/>
              <a:cxnLst/>
              <a:rect l="l" t="t" r="r" b="b"/>
              <a:pathLst>
                <a:path w="2068" h="723" extrusionOk="0">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8"/>
            <p:cNvSpPr/>
            <p:nvPr/>
          </p:nvSpPr>
          <p:spPr>
            <a:xfrm>
              <a:off x="5992025" y="3666475"/>
              <a:ext cx="22825" cy="51225"/>
            </a:xfrm>
            <a:custGeom>
              <a:avLst/>
              <a:gdLst/>
              <a:ahLst/>
              <a:cxnLst/>
              <a:rect l="l" t="t" r="r" b="b"/>
              <a:pathLst>
                <a:path w="913" h="2049" extrusionOk="0">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8"/>
            <p:cNvSpPr/>
            <p:nvPr/>
          </p:nvSpPr>
          <p:spPr>
            <a:xfrm>
              <a:off x="4928925" y="2323275"/>
              <a:ext cx="1057050" cy="1329825"/>
            </a:xfrm>
            <a:custGeom>
              <a:avLst/>
              <a:gdLst/>
              <a:ahLst/>
              <a:cxnLst/>
              <a:rect l="l" t="t" r="r" b="b"/>
              <a:pathLst>
                <a:path w="42282" h="53193" extrusionOk="0">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8"/>
            <p:cNvSpPr/>
            <p:nvPr/>
          </p:nvSpPr>
          <p:spPr>
            <a:xfrm>
              <a:off x="5565725" y="2947900"/>
              <a:ext cx="40300" cy="98050"/>
            </a:xfrm>
            <a:custGeom>
              <a:avLst/>
              <a:gdLst/>
              <a:ahLst/>
              <a:cxnLst/>
              <a:rect l="l" t="t" r="r" b="b"/>
              <a:pathLst>
                <a:path w="1612" h="3922" extrusionOk="0">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8"/>
            <p:cNvSpPr/>
            <p:nvPr/>
          </p:nvSpPr>
          <p:spPr>
            <a:xfrm>
              <a:off x="5556600" y="2941825"/>
              <a:ext cx="15225" cy="104125"/>
            </a:xfrm>
            <a:custGeom>
              <a:avLst/>
              <a:gdLst/>
              <a:ahLst/>
              <a:cxnLst/>
              <a:rect l="l" t="t" r="r" b="b"/>
              <a:pathLst>
                <a:path w="609" h="4165" extrusionOk="0">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28"/>
            <p:cNvSpPr/>
            <p:nvPr/>
          </p:nvSpPr>
          <p:spPr>
            <a:xfrm>
              <a:off x="5020875" y="2460825"/>
              <a:ext cx="777400" cy="1183150"/>
            </a:xfrm>
            <a:custGeom>
              <a:avLst/>
              <a:gdLst/>
              <a:ahLst/>
              <a:cxnLst/>
              <a:rect l="l" t="t" r="r" b="b"/>
              <a:pathLst>
                <a:path w="31096" h="47326" extrusionOk="0">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28"/>
            <p:cNvSpPr/>
            <p:nvPr/>
          </p:nvSpPr>
          <p:spPr>
            <a:xfrm>
              <a:off x="5240475" y="2411425"/>
              <a:ext cx="407325" cy="141350"/>
            </a:xfrm>
            <a:custGeom>
              <a:avLst/>
              <a:gdLst/>
              <a:ahLst/>
              <a:cxnLst/>
              <a:rect l="l" t="t" r="r" b="b"/>
              <a:pathLst>
                <a:path w="16293" h="5654" extrusionOk="0">
                  <a:moveTo>
                    <a:pt x="1" y="0"/>
                  </a:moveTo>
                  <a:lnTo>
                    <a:pt x="8724" y="5654"/>
                  </a:lnTo>
                  <a:lnTo>
                    <a:pt x="16293" y="2918"/>
                  </a:lnTo>
                  <a:lnTo>
                    <a:pt x="10761" y="152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28"/>
            <p:cNvSpPr/>
            <p:nvPr/>
          </p:nvSpPr>
          <p:spPr>
            <a:xfrm>
              <a:off x="4716150" y="2391625"/>
              <a:ext cx="194575" cy="82125"/>
            </a:xfrm>
            <a:custGeom>
              <a:avLst/>
              <a:gdLst/>
              <a:ahLst/>
              <a:cxnLst/>
              <a:rect l="l" t="t" r="r" b="b"/>
              <a:pathLst>
                <a:path w="7783" h="3285" extrusionOk="0">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28"/>
            <p:cNvSpPr/>
            <p:nvPr/>
          </p:nvSpPr>
          <p:spPr>
            <a:xfrm>
              <a:off x="5052025" y="1573250"/>
              <a:ext cx="905075" cy="883025"/>
            </a:xfrm>
            <a:custGeom>
              <a:avLst/>
              <a:gdLst/>
              <a:ahLst/>
              <a:cxnLst/>
              <a:rect l="l" t="t" r="r" b="b"/>
              <a:pathLst>
                <a:path w="36203" h="35321" extrusionOk="0">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8"/>
            <p:cNvSpPr/>
            <p:nvPr/>
          </p:nvSpPr>
          <p:spPr>
            <a:xfrm>
              <a:off x="5550525" y="1833900"/>
              <a:ext cx="135275" cy="310075"/>
            </a:xfrm>
            <a:custGeom>
              <a:avLst/>
              <a:gdLst/>
              <a:ahLst/>
              <a:cxnLst/>
              <a:rect l="l" t="t" r="r" b="b"/>
              <a:pathLst>
                <a:path w="5411" h="12403" extrusionOk="0">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28"/>
            <p:cNvSpPr/>
            <p:nvPr/>
          </p:nvSpPr>
          <p:spPr>
            <a:xfrm>
              <a:off x="5151575" y="1615825"/>
              <a:ext cx="660375" cy="894400"/>
            </a:xfrm>
            <a:custGeom>
              <a:avLst/>
              <a:gdLst/>
              <a:ahLst/>
              <a:cxnLst/>
              <a:rect l="l" t="t" r="r" b="b"/>
              <a:pathLst>
                <a:path w="26415" h="35776" extrusionOk="0">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8"/>
            <p:cNvSpPr/>
            <p:nvPr/>
          </p:nvSpPr>
          <p:spPr>
            <a:xfrm>
              <a:off x="5191850" y="1706250"/>
              <a:ext cx="623900" cy="807775"/>
            </a:xfrm>
            <a:custGeom>
              <a:avLst/>
              <a:gdLst/>
              <a:ahLst/>
              <a:cxnLst/>
              <a:rect l="l" t="t" r="r" b="b"/>
              <a:pathLst>
                <a:path w="24956" h="32311" extrusionOk="0">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8"/>
            <p:cNvSpPr/>
            <p:nvPr/>
          </p:nvSpPr>
          <p:spPr>
            <a:xfrm>
              <a:off x="5211600" y="1617125"/>
              <a:ext cx="144425" cy="35200"/>
            </a:xfrm>
            <a:custGeom>
              <a:avLst/>
              <a:gdLst/>
              <a:ahLst/>
              <a:cxnLst/>
              <a:rect l="l" t="t" r="r" b="b"/>
              <a:pathLst>
                <a:path w="5777" h="1408" extrusionOk="0">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8"/>
            <p:cNvSpPr/>
            <p:nvPr/>
          </p:nvSpPr>
          <p:spPr>
            <a:xfrm>
              <a:off x="5764800" y="2203400"/>
              <a:ext cx="73750" cy="21275"/>
            </a:xfrm>
            <a:custGeom>
              <a:avLst/>
              <a:gdLst/>
              <a:ahLst/>
              <a:cxnLst/>
              <a:rect l="l" t="t" r="r" b="b"/>
              <a:pathLst>
                <a:path w="2950" h="851" extrusionOk="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28"/>
            <p:cNvSpPr/>
            <p:nvPr/>
          </p:nvSpPr>
          <p:spPr>
            <a:xfrm>
              <a:off x="5126500" y="1893175"/>
              <a:ext cx="90450" cy="25850"/>
            </a:xfrm>
            <a:custGeom>
              <a:avLst/>
              <a:gdLst/>
              <a:ahLst/>
              <a:cxnLst/>
              <a:rect l="l" t="t" r="r" b="b"/>
              <a:pathLst>
                <a:path w="3618" h="1034" extrusionOk="0">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28"/>
            <p:cNvSpPr/>
            <p:nvPr/>
          </p:nvSpPr>
          <p:spPr>
            <a:xfrm>
              <a:off x="5110550" y="1975225"/>
              <a:ext cx="135275" cy="25125"/>
            </a:xfrm>
            <a:custGeom>
              <a:avLst/>
              <a:gdLst/>
              <a:ahLst/>
              <a:cxnLst/>
              <a:rect l="l" t="t" r="r" b="b"/>
              <a:pathLst>
                <a:path w="5411" h="1005" extrusionOk="0">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28"/>
            <p:cNvSpPr/>
            <p:nvPr/>
          </p:nvSpPr>
          <p:spPr>
            <a:xfrm>
              <a:off x="5197925" y="1856700"/>
              <a:ext cx="291075" cy="490150"/>
            </a:xfrm>
            <a:custGeom>
              <a:avLst/>
              <a:gdLst/>
              <a:ahLst/>
              <a:cxnLst/>
              <a:rect l="l" t="t" r="r" b="b"/>
              <a:pathLst>
                <a:path w="11643" h="19606" extrusionOk="0">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28"/>
            <p:cNvSpPr/>
            <p:nvPr/>
          </p:nvSpPr>
          <p:spPr>
            <a:xfrm>
              <a:off x="5245800" y="1912375"/>
              <a:ext cx="209750" cy="45725"/>
            </a:xfrm>
            <a:custGeom>
              <a:avLst/>
              <a:gdLst/>
              <a:ahLst/>
              <a:cxnLst/>
              <a:rect l="l" t="t" r="r" b="b"/>
              <a:pathLst>
                <a:path w="8390" h="1829" extrusionOk="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28"/>
            <p:cNvSpPr/>
            <p:nvPr/>
          </p:nvSpPr>
          <p:spPr>
            <a:xfrm>
              <a:off x="5229075" y="1843025"/>
              <a:ext cx="199125" cy="50175"/>
            </a:xfrm>
            <a:custGeom>
              <a:avLst/>
              <a:gdLst/>
              <a:ahLst/>
              <a:cxnLst/>
              <a:rect l="l" t="t" r="r" b="b"/>
              <a:pathLst>
                <a:path w="7965" h="2007" extrusionOk="0">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28"/>
            <p:cNvSpPr/>
            <p:nvPr/>
          </p:nvSpPr>
          <p:spPr>
            <a:xfrm>
              <a:off x="5424375" y="1789825"/>
              <a:ext cx="214325" cy="130725"/>
            </a:xfrm>
            <a:custGeom>
              <a:avLst/>
              <a:gdLst/>
              <a:ahLst/>
              <a:cxnLst/>
              <a:rect l="l" t="t" r="r" b="b"/>
              <a:pathLst>
                <a:path w="8573" h="5229" extrusionOk="0">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28"/>
            <p:cNvSpPr/>
            <p:nvPr/>
          </p:nvSpPr>
          <p:spPr>
            <a:xfrm>
              <a:off x="5448700" y="1880625"/>
              <a:ext cx="178600" cy="85525"/>
            </a:xfrm>
            <a:custGeom>
              <a:avLst/>
              <a:gdLst/>
              <a:ahLst/>
              <a:cxnLst/>
              <a:rect l="l" t="t" r="r" b="b"/>
              <a:pathLst>
                <a:path w="7144" h="3421" extrusionOk="0">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28"/>
            <p:cNvSpPr/>
            <p:nvPr/>
          </p:nvSpPr>
          <p:spPr>
            <a:xfrm>
              <a:off x="5633350" y="1932400"/>
              <a:ext cx="139850" cy="28500"/>
            </a:xfrm>
            <a:custGeom>
              <a:avLst/>
              <a:gdLst/>
              <a:ahLst/>
              <a:cxnLst/>
              <a:rect l="l" t="t" r="r" b="b"/>
              <a:pathLst>
                <a:path w="5594" h="1140" extrusionOk="0">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28"/>
            <p:cNvSpPr/>
            <p:nvPr/>
          </p:nvSpPr>
          <p:spPr>
            <a:xfrm>
              <a:off x="5609800" y="1976000"/>
              <a:ext cx="177825" cy="54175"/>
            </a:xfrm>
            <a:custGeom>
              <a:avLst/>
              <a:gdLst/>
              <a:ahLst/>
              <a:cxnLst/>
              <a:rect l="l" t="t" r="r" b="b"/>
              <a:pathLst>
                <a:path w="7113" h="2167" extrusionOk="0">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28"/>
            <p:cNvSpPr/>
            <p:nvPr/>
          </p:nvSpPr>
          <p:spPr>
            <a:xfrm>
              <a:off x="5608275" y="1897725"/>
              <a:ext cx="47900" cy="242450"/>
            </a:xfrm>
            <a:custGeom>
              <a:avLst/>
              <a:gdLst/>
              <a:ahLst/>
              <a:cxnLst/>
              <a:rect l="l" t="t" r="r" b="b"/>
              <a:pathLst>
                <a:path w="1916" h="9698" extrusionOk="0">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28"/>
            <p:cNvSpPr/>
            <p:nvPr/>
          </p:nvSpPr>
          <p:spPr>
            <a:xfrm>
              <a:off x="5438050" y="1225225"/>
              <a:ext cx="66900" cy="145925"/>
            </a:xfrm>
            <a:custGeom>
              <a:avLst/>
              <a:gdLst/>
              <a:ahLst/>
              <a:cxnLst/>
              <a:rect l="l" t="t" r="r" b="b"/>
              <a:pathLst>
                <a:path w="2676" h="5837" extrusionOk="0">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28"/>
            <p:cNvSpPr/>
            <p:nvPr/>
          </p:nvSpPr>
          <p:spPr>
            <a:xfrm>
              <a:off x="5469225" y="1140325"/>
              <a:ext cx="338175" cy="290100"/>
            </a:xfrm>
            <a:custGeom>
              <a:avLst/>
              <a:gdLst/>
              <a:ahLst/>
              <a:cxnLst/>
              <a:rect l="l" t="t" r="r" b="b"/>
              <a:pathLst>
                <a:path w="13527" h="11604" extrusionOk="0">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8"/>
            <p:cNvSpPr/>
            <p:nvPr/>
          </p:nvSpPr>
          <p:spPr>
            <a:xfrm>
              <a:off x="5411450" y="1200550"/>
              <a:ext cx="390625" cy="523400"/>
            </a:xfrm>
            <a:custGeom>
              <a:avLst/>
              <a:gdLst/>
              <a:ahLst/>
              <a:cxnLst/>
              <a:rect l="l" t="t" r="r" b="b"/>
              <a:pathLst>
                <a:path w="15625" h="20936" extrusionOk="0">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28"/>
            <p:cNvSpPr/>
            <p:nvPr/>
          </p:nvSpPr>
          <p:spPr>
            <a:xfrm>
              <a:off x="5548250" y="1545150"/>
              <a:ext cx="82850" cy="78300"/>
            </a:xfrm>
            <a:custGeom>
              <a:avLst/>
              <a:gdLst/>
              <a:ahLst/>
              <a:cxnLst/>
              <a:rect l="l" t="t" r="r" b="b"/>
              <a:pathLst>
                <a:path w="3314" h="3132" extrusionOk="0">
                  <a:moveTo>
                    <a:pt x="0" y="0"/>
                  </a:moveTo>
                  <a:cubicBezTo>
                    <a:pt x="0" y="1"/>
                    <a:pt x="122" y="2371"/>
                    <a:pt x="3040" y="3131"/>
                  </a:cubicBezTo>
                  <a:lnTo>
                    <a:pt x="3313" y="2402"/>
                  </a:lnTo>
                  <a:cubicBezTo>
                    <a:pt x="1976" y="1946"/>
                    <a:pt x="821" y="1095"/>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28"/>
            <p:cNvSpPr/>
            <p:nvPr/>
          </p:nvSpPr>
          <p:spPr>
            <a:xfrm>
              <a:off x="5488200" y="1192750"/>
              <a:ext cx="129225" cy="204800"/>
            </a:xfrm>
            <a:custGeom>
              <a:avLst/>
              <a:gdLst/>
              <a:ahLst/>
              <a:cxnLst/>
              <a:rect l="l" t="t" r="r" b="b"/>
              <a:pathLst>
                <a:path w="5169" h="8192" extrusionOk="0">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28"/>
            <p:cNvSpPr/>
            <p:nvPr/>
          </p:nvSpPr>
          <p:spPr>
            <a:xfrm>
              <a:off x="5452300" y="1334000"/>
              <a:ext cx="73925" cy="81425"/>
            </a:xfrm>
            <a:custGeom>
              <a:avLst/>
              <a:gdLst/>
              <a:ahLst/>
              <a:cxnLst/>
              <a:rect l="l" t="t" r="r" b="b"/>
              <a:pathLst>
                <a:path w="2957" h="3257" extrusionOk="0">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28"/>
            <p:cNvSpPr/>
            <p:nvPr/>
          </p:nvSpPr>
          <p:spPr>
            <a:xfrm>
              <a:off x="5475300" y="1349850"/>
              <a:ext cx="28125" cy="44550"/>
            </a:xfrm>
            <a:custGeom>
              <a:avLst/>
              <a:gdLst/>
              <a:ahLst/>
              <a:cxnLst/>
              <a:rect l="l" t="t" r="r" b="b"/>
              <a:pathLst>
                <a:path w="1125" h="1782" extrusionOk="0">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28"/>
            <p:cNvSpPr/>
            <p:nvPr/>
          </p:nvSpPr>
          <p:spPr>
            <a:xfrm>
              <a:off x="5552800" y="1171150"/>
              <a:ext cx="232550" cy="130525"/>
            </a:xfrm>
            <a:custGeom>
              <a:avLst/>
              <a:gdLst/>
              <a:ahLst/>
              <a:cxnLst/>
              <a:rect l="l" t="t" r="r" b="b"/>
              <a:pathLst>
                <a:path w="9302" h="5221" extrusionOk="0">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8"/>
            <p:cNvSpPr/>
            <p:nvPr/>
          </p:nvSpPr>
          <p:spPr>
            <a:xfrm>
              <a:off x="5629550" y="1140875"/>
              <a:ext cx="142125" cy="158850"/>
            </a:xfrm>
            <a:custGeom>
              <a:avLst/>
              <a:gdLst/>
              <a:ahLst/>
              <a:cxnLst/>
              <a:rect l="l" t="t" r="r" b="b"/>
              <a:pathLst>
                <a:path w="5685" h="6354" extrusionOk="0">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8"/>
            <p:cNvSpPr/>
            <p:nvPr/>
          </p:nvSpPr>
          <p:spPr>
            <a:xfrm>
              <a:off x="5574850" y="1156075"/>
              <a:ext cx="178600" cy="144400"/>
            </a:xfrm>
            <a:custGeom>
              <a:avLst/>
              <a:gdLst/>
              <a:ahLst/>
              <a:cxnLst/>
              <a:rect l="l" t="t" r="r" b="b"/>
              <a:pathLst>
                <a:path w="7144" h="5776" extrusionOk="0">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28"/>
            <p:cNvSpPr/>
            <p:nvPr/>
          </p:nvSpPr>
          <p:spPr>
            <a:xfrm>
              <a:off x="5711625" y="1397350"/>
              <a:ext cx="25850" cy="22350"/>
            </a:xfrm>
            <a:custGeom>
              <a:avLst/>
              <a:gdLst/>
              <a:ahLst/>
              <a:cxnLst/>
              <a:rect l="l" t="t" r="r" b="b"/>
              <a:pathLst>
                <a:path w="1034" h="894" extrusionOk="0">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28"/>
            <p:cNvSpPr/>
            <p:nvPr/>
          </p:nvSpPr>
          <p:spPr>
            <a:xfrm>
              <a:off x="5712375" y="1384650"/>
              <a:ext cx="45625" cy="20875"/>
            </a:xfrm>
            <a:custGeom>
              <a:avLst/>
              <a:gdLst/>
              <a:ahLst/>
              <a:cxnLst/>
              <a:rect l="l" t="t" r="r" b="b"/>
              <a:pathLst>
                <a:path w="1825" h="835" extrusionOk="0">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28"/>
            <p:cNvSpPr/>
            <p:nvPr/>
          </p:nvSpPr>
          <p:spPr>
            <a:xfrm>
              <a:off x="5594600" y="1363625"/>
              <a:ext cx="25850" cy="22350"/>
            </a:xfrm>
            <a:custGeom>
              <a:avLst/>
              <a:gdLst/>
              <a:ahLst/>
              <a:cxnLst/>
              <a:rect l="l" t="t" r="r" b="b"/>
              <a:pathLst>
                <a:path w="1034" h="894" extrusionOk="0">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28"/>
            <p:cNvSpPr/>
            <p:nvPr/>
          </p:nvSpPr>
          <p:spPr>
            <a:xfrm>
              <a:off x="5595350" y="1346525"/>
              <a:ext cx="44875" cy="20875"/>
            </a:xfrm>
            <a:custGeom>
              <a:avLst/>
              <a:gdLst/>
              <a:ahLst/>
              <a:cxnLst/>
              <a:rect l="l" t="t" r="r" b="b"/>
              <a:pathLst>
                <a:path w="1795" h="835" extrusionOk="0">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28"/>
            <p:cNvSpPr/>
            <p:nvPr/>
          </p:nvSpPr>
          <p:spPr>
            <a:xfrm>
              <a:off x="5652350" y="1369600"/>
              <a:ext cx="34225" cy="108700"/>
            </a:xfrm>
            <a:custGeom>
              <a:avLst/>
              <a:gdLst/>
              <a:ahLst/>
              <a:cxnLst/>
              <a:rect l="l" t="t" r="r" b="b"/>
              <a:pathLst>
                <a:path w="1369" h="4348" extrusionOk="0">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28"/>
            <p:cNvSpPr/>
            <p:nvPr/>
          </p:nvSpPr>
          <p:spPr>
            <a:xfrm>
              <a:off x="5608275" y="1466125"/>
              <a:ext cx="33450" cy="46300"/>
            </a:xfrm>
            <a:custGeom>
              <a:avLst/>
              <a:gdLst/>
              <a:ahLst/>
              <a:cxnLst/>
              <a:rect l="l" t="t" r="r" b="b"/>
              <a:pathLst>
                <a:path w="1338" h="1852" extrusionOk="0">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28"/>
            <p:cNvSpPr/>
            <p:nvPr/>
          </p:nvSpPr>
          <p:spPr>
            <a:xfrm>
              <a:off x="5602200" y="1302050"/>
              <a:ext cx="57775" cy="20550"/>
            </a:xfrm>
            <a:custGeom>
              <a:avLst/>
              <a:gdLst/>
              <a:ahLst/>
              <a:cxnLst/>
              <a:rect l="l" t="t" r="r" b="b"/>
              <a:pathLst>
                <a:path w="2311" h="822" extrusionOk="0">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28"/>
            <p:cNvSpPr/>
            <p:nvPr/>
          </p:nvSpPr>
          <p:spPr>
            <a:xfrm>
              <a:off x="5724525" y="1348525"/>
              <a:ext cx="41825" cy="21600"/>
            </a:xfrm>
            <a:custGeom>
              <a:avLst/>
              <a:gdLst/>
              <a:ahLst/>
              <a:cxnLst/>
              <a:rect l="l" t="t" r="r" b="b"/>
              <a:pathLst>
                <a:path w="1673" h="864" extrusionOk="0">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28"/>
            <p:cNvSpPr/>
            <p:nvPr/>
          </p:nvSpPr>
          <p:spPr>
            <a:xfrm>
              <a:off x="5492000" y="2423575"/>
              <a:ext cx="83625" cy="79050"/>
            </a:xfrm>
            <a:custGeom>
              <a:avLst/>
              <a:gdLst/>
              <a:ahLst/>
              <a:cxnLst/>
              <a:rect l="l" t="t" r="r" b="b"/>
              <a:pathLst>
                <a:path w="3345" h="3162" extrusionOk="0">
                  <a:moveTo>
                    <a:pt x="1946" y="1"/>
                  </a:moveTo>
                  <a:lnTo>
                    <a:pt x="1" y="669"/>
                  </a:lnTo>
                  <a:lnTo>
                    <a:pt x="609" y="3162"/>
                  </a:lnTo>
                  <a:lnTo>
                    <a:pt x="3162" y="2128"/>
                  </a:lnTo>
                  <a:cubicBezTo>
                    <a:pt x="3344" y="1216"/>
                    <a:pt x="2828" y="305"/>
                    <a:pt x="19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28"/>
            <p:cNvSpPr/>
            <p:nvPr/>
          </p:nvSpPr>
          <p:spPr>
            <a:xfrm>
              <a:off x="5001875" y="2319850"/>
              <a:ext cx="494725" cy="160925"/>
            </a:xfrm>
            <a:custGeom>
              <a:avLst/>
              <a:gdLst/>
              <a:ahLst/>
              <a:cxnLst/>
              <a:rect l="l" t="t" r="r" b="b"/>
              <a:pathLst>
                <a:path w="19789" h="6437" extrusionOk="0">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28"/>
            <p:cNvSpPr/>
            <p:nvPr/>
          </p:nvSpPr>
          <p:spPr>
            <a:xfrm>
              <a:off x="5419050" y="2438775"/>
              <a:ext cx="101850" cy="80150"/>
            </a:xfrm>
            <a:custGeom>
              <a:avLst/>
              <a:gdLst/>
              <a:ahLst/>
              <a:cxnLst/>
              <a:rect l="l" t="t" r="r" b="b"/>
              <a:pathLst>
                <a:path w="4074" h="3206" extrusionOk="0">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8"/>
            <p:cNvSpPr/>
            <p:nvPr/>
          </p:nvSpPr>
          <p:spPr>
            <a:xfrm>
              <a:off x="5423625" y="2442250"/>
              <a:ext cx="96525" cy="75875"/>
            </a:xfrm>
            <a:custGeom>
              <a:avLst/>
              <a:gdLst/>
              <a:ahLst/>
              <a:cxnLst/>
              <a:rect l="l" t="t" r="r" b="b"/>
              <a:pathLst>
                <a:path w="3861" h="3035" extrusionOk="0">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28"/>
            <p:cNvSpPr/>
            <p:nvPr/>
          </p:nvSpPr>
          <p:spPr>
            <a:xfrm>
              <a:off x="5433500" y="2456250"/>
              <a:ext cx="16750" cy="11425"/>
            </a:xfrm>
            <a:custGeom>
              <a:avLst/>
              <a:gdLst/>
              <a:ahLst/>
              <a:cxnLst/>
              <a:rect l="l" t="t" r="r" b="b"/>
              <a:pathLst>
                <a:path w="670" h="457" extrusionOk="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28"/>
            <p:cNvSpPr/>
            <p:nvPr/>
          </p:nvSpPr>
          <p:spPr>
            <a:xfrm>
              <a:off x="5457050" y="2456250"/>
              <a:ext cx="14475" cy="12175"/>
            </a:xfrm>
            <a:custGeom>
              <a:avLst/>
              <a:gdLst/>
              <a:ahLst/>
              <a:cxnLst/>
              <a:rect l="l" t="t" r="r" b="b"/>
              <a:pathLst>
                <a:path w="579" h="487" extrusionOk="0">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28"/>
            <p:cNvSpPr/>
            <p:nvPr/>
          </p:nvSpPr>
          <p:spPr>
            <a:xfrm>
              <a:off x="5458575" y="2481325"/>
              <a:ext cx="21300" cy="31950"/>
            </a:xfrm>
            <a:custGeom>
              <a:avLst/>
              <a:gdLst/>
              <a:ahLst/>
              <a:cxnLst/>
              <a:rect l="l" t="t" r="r" b="b"/>
              <a:pathLst>
                <a:path w="852" h="1278" extrusionOk="0">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8"/>
            <p:cNvSpPr/>
            <p:nvPr/>
          </p:nvSpPr>
          <p:spPr>
            <a:xfrm>
              <a:off x="5494300" y="2460050"/>
              <a:ext cx="7625" cy="36500"/>
            </a:xfrm>
            <a:custGeom>
              <a:avLst/>
              <a:gdLst/>
              <a:ahLst/>
              <a:cxnLst/>
              <a:rect l="l" t="t" r="r" b="b"/>
              <a:pathLst>
                <a:path w="305" h="1460" extrusionOk="0">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28"/>
            <p:cNvSpPr/>
            <p:nvPr/>
          </p:nvSpPr>
          <p:spPr>
            <a:xfrm>
              <a:off x="5448700" y="2457025"/>
              <a:ext cx="52450" cy="37250"/>
            </a:xfrm>
            <a:custGeom>
              <a:avLst/>
              <a:gdLst/>
              <a:ahLst/>
              <a:cxnLst/>
              <a:rect l="l" t="t" r="r" b="b"/>
              <a:pathLst>
                <a:path w="2098" h="1490" extrusionOk="0">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28"/>
            <p:cNvSpPr/>
            <p:nvPr/>
          </p:nvSpPr>
          <p:spPr>
            <a:xfrm>
              <a:off x="5444125" y="2446375"/>
              <a:ext cx="25125" cy="45625"/>
            </a:xfrm>
            <a:custGeom>
              <a:avLst/>
              <a:gdLst/>
              <a:ahLst/>
              <a:cxnLst/>
              <a:rect l="l" t="t" r="r" b="b"/>
              <a:pathLst>
                <a:path w="1005" h="1825" extrusionOk="0">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28"/>
            <p:cNvSpPr/>
            <p:nvPr/>
          </p:nvSpPr>
          <p:spPr>
            <a:xfrm>
              <a:off x="5466925" y="2474500"/>
              <a:ext cx="38025" cy="38775"/>
            </a:xfrm>
            <a:custGeom>
              <a:avLst/>
              <a:gdLst/>
              <a:ahLst/>
              <a:cxnLst/>
              <a:rect l="l" t="t" r="r" b="b"/>
              <a:pathLst>
                <a:path w="1521" h="1551" extrusionOk="0">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28"/>
            <p:cNvSpPr/>
            <p:nvPr/>
          </p:nvSpPr>
          <p:spPr>
            <a:xfrm>
              <a:off x="4933500" y="2416950"/>
              <a:ext cx="300925" cy="67450"/>
            </a:xfrm>
            <a:custGeom>
              <a:avLst/>
              <a:gdLst/>
              <a:ahLst/>
              <a:cxnLst/>
              <a:rect l="l" t="t" r="r" b="b"/>
              <a:pathLst>
                <a:path w="12037" h="2698" extrusionOk="0">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28"/>
            <p:cNvSpPr/>
            <p:nvPr/>
          </p:nvSpPr>
          <p:spPr>
            <a:xfrm>
              <a:off x="4289850" y="2289025"/>
              <a:ext cx="645950" cy="299550"/>
            </a:xfrm>
            <a:custGeom>
              <a:avLst/>
              <a:gdLst/>
              <a:ahLst/>
              <a:cxnLst/>
              <a:rect l="l" t="t" r="r" b="b"/>
              <a:pathLst>
                <a:path w="25838" h="11982" extrusionOk="0">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28"/>
            <p:cNvSpPr/>
            <p:nvPr/>
          </p:nvSpPr>
          <p:spPr>
            <a:xfrm>
              <a:off x="4371175" y="2231775"/>
              <a:ext cx="155800" cy="59600"/>
            </a:xfrm>
            <a:custGeom>
              <a:avLst/>
              <a:gdLst/>
              <a:ahLst/>
              <a:cxnLst/>
              <a:rect l="l" t="t" r="r" b="b"/>
              <a:pathLst>
                <a:path w="6232" h="2384" extrusionOk="0">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28"/>
            <p:cNvSpPr/>
            <p:nvPr/>
          </p:nvSpPr>
          <p:spPr>
            <a:xfrm>
              <a:off x="4520875" y="2324025"/>
              <a:ext cx="158075" cy="76025"/>
            </a:xfrm>
            <a:custGeom>
              <a:avLst/>
              <a:gdLst/>
              <a:ahLst/>
              <a:cxnLst/>
              <a:rect l="l" t="t" r="r" b="b"/>
              <a:pathLst>
                <a:path w="6323" h="3041" extrusionOk="0">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28"/>
            <p:cNvSpPr/>
            <p:nvPr/>
          </p:nvSpPr>
          <p:spPr>
            <a:xfrm>
              <a:off x="4672075" y="2375700"/>
              <a:ext cx="78300" cy="164925"/>
            </a:xfrm>
            <a:custGeom>
              <a:avLst/>
              <a:gdLst/>
              <a:ahLst/>
              <a:cxnLst/>
              <a:rect l="l" t="t" r="r" b="b"/>
              <a:pathLst>
                <a:path w="3132" h="6597" extrusionOk="0">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8"/>
            <p:cNvSpPr/>
            <p:nvPr/>
          </p:nvSpPr>
          <p:spPr>
            <a:xfrm>
              <a:off x="4836225" y="2393175"/>
              <a:ext cx="5350" cy="51700"/>
            </a:xfrm>
            <a:custGeom>
              <a:avLst/>
              <a:gdLst/>
              <a:ahLst/>
              <a:cxnLst/>
              <a:rect l="l" t="t" r="r" b="b"/>
              <a:pathLst>
                <a:path w="214" h="2068" extrusionOk="0">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28"/>
            <p:cNvSpPr/>
            <p:nvPr/>
          </p:nvSpPr>
          <p:spPr>
            <a:xfrm>
              <a:off x="4805075" y="2453225"/>
              <a:ext cx="66125" cy="107150"/>
            </a:xfrm>
            <a:custGeom>
              <a:avLst/>
              <a:gdLst/>
              <a:ahLst/>
              <a:cxnLst/>
              <a:rect l="l" t="t" r="r" b="b"/>
              <a:pathLst>
                <a:path w="2645" h="4286" extrusionOk="0">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28"/>
            <p:cNvSpPr/>
            <p:nvPr/>
          </p:nvSpPr>
          <p:spPr>
            <a:xfrm>
              <a:off x="4924375" y="2370375"/>
              <a:ext cx="71450" cy="57025"/>
            </a:xfrm>
            <a:custGeom>
              <a:avLst/>
              <a:gdLst/>
              <a:ahLst/>
              <a:cxnLst/>
              <a:rect l="l" t="t" r="r" b="b"/>
              <a:pathLst>
                <a:path w="2858" h="2281" extrusionOk="0">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28"/>
            <p:cNvSpPr/>
            <p:nvPr/>
          </p:nvSpPr>
          <p:spPr>
            <a:xfrm>
              <a:off x="5078625" y="2325550"/>
              <a:ext cx="12175" cy="91225"/>
            </a:xfrm>
            <a:custGeom>
              <a:avLst/>
              <a:gdLst/>
              <a:ahLst/>
              <a:cxnLst/>
              <a:rect l="l" t="t" r="r" b="b"/>
              <a:pathLst>
                <a:path w="487" h="3649" extrusionOk="0">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28"/>
            <p:cNvSpPr/>
            <p:nvPr/>
          </p:nvSpPr>
          <p:spPr>
            <a:xfrm>
              <a:off x="5192600" y="2351400"/>
              <a:ext cx="16000" cy="76750"/>
            </a:xfrm>
            <a:custGeom>
              <a:avLst/>
              <a:gdLst/>
              <a:ahLst/>
              <a:cxnLst/>
              <a:rect l="l" t="t" r="r" b="b"/>
              <a:pathLst>
                <a:path w="640" h="3070" extrusionOk="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28"/>
            <p:cNvSpPr/>
            <p:nvPr/>
          </p:nvSpPr>
          <p:spPr>
            <a:xfrm>
              <a:off x="5289125" y="2399250"/>
              <a:ext cx="6100" cy="30425"/>
            </a:xfrm>
            <a:custGeom>
              <a:avLst/>
              <a:gdLst/>
              <a:ahLst/>
              <a:cxnLst/>
              <a:rect l="l" t="t" r="r" b="b"/>
              <a:pathLst>
                <a:path w="244" h="1217" extrusionOk="0">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28"/>
            <p:cNvSpPr/>
            <p:nvPr/>
          </p:nvSpPr>
          <p:spPr>
            <a:xfrm>
              <a:off x="5422100" y="2430425"/>
              <a:ext cx="2300" cy="44100"/>
            </a:xfrm>
            <a:custGeom>
              <a:avLst/>
              <a:gdLst/>
              <a:ahLst/>
              <a:cxnLst/>
              <a:rect l="l" t="t" r="r" b="b"/>
              <a:pathLst>
                <a:path w="92" h="1764" extrusionOk="0">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28"/>
            <p:cNvSpPr/>
            <p:nvPr/>
          </p:nvSpPr>
          <p:spPr>
            <a:xfrm>
              <a:off x="5082425" y="2425100"/>
              <a:ext cx="367050" cy="140900"/>
            </a:xfrm>
            <a:custGeom>
              <a:avLst/>
              <a:gdLst/>
              <a:ahLst/>
              <a:cxnLst/>
              <a:rect l="l" t="t" r="r" b="b"/>
              <a:pathLst>
                <a:path w="14682" h="5636" extrusionOk="0">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28"/>
            <p:cNvSpPr/>
            <p:nvPr/>
          </p:nvSpPr>
          <p:spPr>
            <a:xfrm>
              <a:off x="5104475" y="2434975"/>
              <a:ext cx="18250" cy="63100"/>
            </a:xfrm>
            <a:custGeom>
              <a:avLst/>
              <a:gdLst/>
              <a:ahLst/>
              <a:cxnLst/>
              <a:rect l="l" t="t" r="r" b="b"/>
              <a:pathLst>
                <a:path w="730" h="2524" extrusionOk="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28"/>
            <p:cNvSpPr/>
            <p:nvPr/>
          </p:nvSpPr>
          <p:spPr>
            <a:xfrm>
              <a:off x="5083200" y="2476200"/>
              <a:ext cx="23575" cy="3625"/>
            </a:xfrm>
            <a:custGeom>
              <a:avLst/>
              <a:gdLst/>
              <a:ahLst/>
              <a:cxnLst/>
              <a:rect l="l" t="t" r="r" b="b"/>
              <a:pathLst>
                <a:path w="943" h="145" extrusionOk="0">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28"/>
            <p:cNvSpPr/>
            <p:nvPr/>
          </p:nvSpPr>
          <p:spPr>
            <a:xfrm>
              <a:off x="5090775" y="2446000"/>
              <a:ext cx="20550" cy="8000"/>
            </a:xfrm>
            <a:custGeom>
              <a:avLst/>
              <a:gdLst/>
              <a:ahLst/>
              <a:cxnLst/>
              <a:rect l="l" t="t" r="r" b="b"/>
              <a:pathLst>
                <a:path w="822" h="320" extrusionOk="0">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28"/>
            <p:cNvSpPr/>
            <p:nvPr/>
          </p:nvSpPr>
          <p:spPr>
            <a:xfrm>
              <a:off x="5105975" y="2427000"/>
              <a:ext cx="346550" cy="138475"/>
            </a:xfrm>
            <a:custGeom>
              <a:avLst/>
              <a:gdLst/>
              <a:ahLst/>
              <a:cxnLst/>
              <a:rect l="l" t="t" r="r" b="b"/>
              <a:pathLst>
                <a:path w="13862" h="5539" extrusionOk="0">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28"/>
            <p:cNvSpPr/>
            <p:nvPr/>
          </p:nvSpPr>
          <p:spPr>
            <a:xfrm>
              <a:off x="5143975" y="2441825"/>
              <a:ext cx="18275" cy="114000"/>
            </a:xfrm>
            <a:custGeom>
              <a:avLst/>
              <a:gdLst/>
              <a:ahLst/>
              <a:cxnLst/>
              <a:rect l="l" t="t" r="r" b="b"/>
              <a:pathLst>
                <a:path w="731" h="4560" extrusionOk="0">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28"/>
            <p:cNvSpPr/>
            <p:nvPr/>
          </p:nvSpPr>
          <p:spPr>
            <a:xfrm>
              <a:off x="5235925" y="2500325"/>
              <a:ext cx="13700" cy="53225"/>
            </a:xfrm>
            <a:custGeom>
              <a:avLst/>
              <a:gdLst/>
              <a:ahLst/>
              <a:cxnLst/>
              <a:rect l="l" t="t" r="r" b="b"/>
              <a:pathLst>
                <a:path w="548" h="2129" extrusionOk="0">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28"/>
            <p:cNvSpPr/>
            <p:nvPr/>
          </p:nvSpPr>
          <p:spPr>
            <a:xfrm>
              <a:off x="5223000" y="2467650"/>
              <a:ext cx="5350" cy="31175"/>
            </a:xfrm>
            <a:custGeom>
              <a:avLst/>
              <a:gdLst/>
              <a:ahLst/>
              <a:cxnLst/>
              <a:rect l="l" t="t" r="r" b="b"/>
              <a:pathLst>
                <a:path w="214" h="1247" extrusionOk="0">
                  <a:moveTo>
                    <a:pt x="92" y="1"/>
                  </a:moveTo>
                  <a:cubicBezTo>
                    <a:pt x="1" y="426"/>
                    <a:pt x="31" y="852"/>
                    <a:pt x="183" y="1247"/>
                  </a:cubicBezTo>
                  <a:cubicBezTo>
                    <a:pt x="214" y="1247"/>
                    <a:pt x="153" y="973"/>
                    <a:pt x="122" y="639"/>
                  </a:cubicBezTo>
                  <a:cubicBezTo>
                    <a:pt x="122" y="426"/>
                    <a:pt x="92" y="213"/>
                    <a:pt x="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28"/>
            <p:cNvSpPr/>
            <p:nvPr/>
          </p:nvSpPr>
          <p:spPr>
            <a:xfrm>
              <a:off x="5238200" y="2434975"/>
              <a:ext cx="7625" cy="28900"/>
            </a:xfrm>
            <a:custGeom>
              <a:avLst/>
              <a:gdLst/>
              <a:ahLst/>
              <a:cxnLst/>
              <a:rect l="l" t="t" r="r" b="b"/>
              <a:pathLst>
                <a:path w="305" h="1156" extrusionOk="0">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28"/>
            <p:cNvSpPr/>
            <p:nvPr/>
          </p:nvSpPr>
          <p:spPr>
            <a:xfrm>
              <a:off x="5302025" y="2428900"/>
              <a:ext cx="9150" cy="24350"/>
            </a:xfrm>
            <a:custGeom>
              <a:avLst/>
              <a:gdLst/>
              <a:ahLst/>
              <a:cxnLst/>
              <a:rect l="l" t="t" r="r" b="b"/>
              <a:pathLst>
                <a:path w="366" h="974" extrusionOk="0">
                  <a:moveTo>
                    <a:pt x="92" y="0"/>
                  </a:moveTo>
                  <a:cubicBezTo>
                    <a:pt x="1" y="335"/>
                    <a:pt x="92" y="699"/>
                    <a:pt x="335" y="973"/>
                  </a:cubicBezTo>
                  <a:cubicBezTo>
                    <a:pt x="366" y="973"/>
                    <a:pt x="244" y="760"/>
                    <a:pt x="183" y="517"/>
                  </a:cubicBezTo>
                  <a:cubicBezTo>
                    <a:pt x="92" y="244"/>
                    <a:pt x="123" y="0"/>
                    <a:pt x="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28"/>
            <p:cNvSpPr/>
            <p:nvPr/>
          </p:nvSpPr>
          <p:spPr>
            <a:xfrm>
              <a:off x="5337000" y="2448650"/>
              <a:ext cx="25100" cy="57775"/>
            </a:xfrm>
            <a:custGeom>
              <a:avLst/>
              <a:gdLst/>
              <a:ahLst/>
              <a:cxnLst/>
              <a:rect l="l" t="t" r="r" b="b"/>
              <a:pathLst>
                <a:path w="1004" h="2311" extrusionOk="0">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28"/>
            <p:cNvSpPr/>
            <p:nvPr/>
          </p:nvSpPr>
          <p:spPr>
            <a:xfrm>
              <a:off x="5368900" y="2437250"/>
              <a:ext cx="6875" cy="8400"/>
            </a:xfrm>
            <a:custGeom>
              <a:avLst/>
              <a:gdLst/>
              <a:ahLst/>
              <a:cxnLst/>
              <a:rect l="l" t="t" r="r" b="b"/>
              <a:pathLst>
                <a:path w="275" h="336" extrusionOk="0">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28"/>
            <p:cNvSpPr/>
            <p:nvPr/>
          </p:nvSpPr>
          <p:spPr>
            <a:xfrm>
              <a:off x="5115900" y="2485775"/>
              <a:ext cx="335100" cy="53475"/>
            </a:xfrm>
            <a:custGeom>
              <a:avLst/>
              <a:gdLst/>
              <a:ahLst/>
              <a:cxnLst/>
              <a:rect l="l" t="t" r="r" b="b"/>
              <a:pathLst>
                <a:path w="13404" h="2139" extrusionOk="0">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28"/>
            <p:cNvSpPr/>
            <p:nvPr/>
          </p:nvSpPr>
          <p:spPr>
            <a:xfrm>
              <a:off x="5111300" y="2463850"/>
              <a:ext cx="181650" cy="20550"/>
            </a:xfrm>
            <a:custGeom>
              <a:avLst/>
              <a:gdLst/>
              <a:ahLst/>
              <a:cxnLst/>
              <a:rect l="l" t="t" r="r" b="b"/>
              <a:pathLst>
                <a:path w="7266" h="822" extrusionOk="0">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28"/>
            <p:cNvSpPr/>
            <p:nvPr/>
          </p:nvSpPr>
          <p:spPr>
            <a:xfrm>
              <a:off x="5124975" y="2434950"/>
              <a:ext cx="264475" cy="18300"/>
            </a:xfrm>
            <a:custGeom>
              <a:avLst/>
              <a:gdLst/>
              <a:ahLst/>
              <a:cxnLst/>
              <a:rect l="l" t="t" r="r" b="b"/>
              <a:pathLst>
                <a:path w="10579" h="732" extrusionOk="0">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28"/>
            <p:cNvSpPr/>
            <p:nvPr/>
          </p:nvSpPr>
          <p:spPr>
            <a:xfrm>
              <a:off x="5213125" y="2446050"/>
              <a:ext cx="235600" cy="57350"/>
            </a:xfrm>
            <a:custGeom>
              <a:avLst/>
              <a:gdLst/>
              <a:ahLst/>
              <a:cxnLst/>
              <a:rect l="l" t="t" r="r" b="b"/>
              <a:pathLst>
                <a:path w="9424" h="2294" extrusionOk="0">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28"/>
            <p:cNvSpPr/>
            <p:nvPr/>
          </p:nvSpPr>
          <p:spPr>
            <a:xfrm>
              <a:off x="5200200" y="2454550"/>
              <a:ext cx="117050" cy="14150"/>
            </a:xfrm>
            <a:custGeom>
              <a:avLst/>
              <a:gdLst/>
              <a:ahLst/>
              <a:cxnLst/>
              <a:rect l="l" t="t" r="r" b="b"/>
              <a:pathLst>
                <a:path w="4682" h="566" extrusionOk="0">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28"/>
            <p:cNvSpPr/>
            <p:nvPr/>
          </p:nvSpPr>
          <p:spPr>
            <a:xfrm>
              <a:off x="4320250" y="2254800"/>
              <a:ext cx="949900" cy="295700"/>
            </a:xfrm>
            <a:custGeom>
              <a:avLst/>
              <a:gdLst/>
              <a:ahLst/>
              <a:cxnLst/>
              <a:rect l="l" t="t" r="r" b="b"/>
              <a:pathLst>
                <a:path w="37996" h="11828" extrusionOk="0">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28"/>
            <p:cNvSpPr/>
            <p:nvPr/>
          </p:nvSpPr>
          <p:spPr>
            <a:xfrm>
              <a:off x="4508700" y="2228275"/>
              <a:ext cx="294875" cy="225725"/>
            </a:xfrm>
            <a:custGeom>
              <a:avLst/>
              <a:gdLst/>
              <a:ahLst/>
              <a:cxnLst/>
              <a:rect l="l" t="t" r="r" b="b"/>
              <a:pathLst>
                <a:path w="11795" h="9029" extrusionOk="0">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28"/>
            <p:cNvSpPr/>
            <p:nvPr/>
          </p:nvSpPr>
          <p:spPr>
            <a:xfrm>
              <a:off x="4934250" y="2330750"/>
              <a:ext cx="307025" cy="51825"/>
            </a:xfrm>
            <a:custGeom>
              <a:avLst/>
              <a:gdLst/>
              <a:ahLst/>
              <a:cxnLst/>
              <a:rect l="l" t="t" r="r" b="b"/>
              <a:pathLst>
                <a:path w="12281" h="2073" extrusionOk="0">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28"/>
            <p:cNvSpPr/>
            <p:nvPr/>
          </p:nvSpPr>
          <p:spPr>
            <a:xfrm>
              <a:off x="5004150" y="2327075"/>
              <a:ext cx="44100" cy="88925"/>
            </a:xfrm>
            <a:custGeom>
              <a:avLst/>
              <a:gdLst/>
              <a:ahLst/>
              <a:cxnLst/>
              <a:rect l="l" t="t" r="r" b="b"/>
              <a:pathLst>
                <a:path w="1764" h="3557" extrusionOk="0">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28"/>
            <p:cNvSpPr/>
            <p:nvPr/>
          </p:nvSpPr>
          <p:spPr>
            <a:xfrm>
              <a:off x="5135625" y="2327075"/>
              <a:ext cx="14450" cy="93500"/>
            </a:xfrm>
            <a:custGeom>
              <a:avLst/>
              <a:gdLst/>
              <a:ahLst/>
              <a:cxnLst/>
              <a:rect l="l" t="t" r="r" b="b"/>
              <a:pathLst>
                <a:path w="578" h="3740" extrusionOk="0">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28"/>
            <p:cNvSpPr/>
            <p:nvPr/>
          </p:nvSpPr>
          <p:spPr>
            <a:xfrm>
              <a:off x="4867375" y="2425850"/>
              <a:ext cx="63100" cy="62350"/>
            </a:xfrm>
            <a:custGeom>
              <a:avLst/>
              <a:gdLst/>
              <a:ahLst/>
              <a:cxnLst/>
              <a:rect l="l" t="t" r="r" b="b"/>
              <a:pathLst>
                <a:path w="2524" h="2494" extrusionOk="0">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28"/>
            <p:cNvSpPr/>
            <p:nvPr/>
          </p:nvSpPr>
          <p:spPr>
            <a:xfrm>
              <a:off x="4779225" y="2391675"/>
              <a:ext cx="8400" cy="67650"/>
            </a:xfrm>
            <a:custGeom>
              <a:avLst/>
              <a:gdLst/>
              <a:ahLst/>
              <a:cxnLst/>
              <a:rect l="l" t="t" r="r" b="b"/>
              <a:pathLst>
                <a:path w="336" h="2706" extrusionOk="0">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28"/>
            <p:cNvSpPr/>
            <p:nvPr/>
          </p:nvSpPr>
          <p:spPr>
            <a:xfrm>
              <a:off x="4760225" y="2486650"/>
              <a:ext cx="22825" cy="95775"/>
            </a:xfrm>
            <a:custGeom>
              <a:avLst/>
              <a:gdLst/>
              <a:ahLst/>
              <a:cxnLst/>
              <a:rect l="l" t="t" r="r" b="b"/>
              <a:pathLst>
                <a:path w="913" h="3831" extrusionOk="0">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28"/>
            <p:cNvSpPr/>
            <p:nvPr/>
          </p:nvSpPr>
          <p:spPr>
            <a:xfrm>
              <a:off x="4893975" y="2384075"/>
              <a:ext cx="6100" cy="14450"/>
            </a:xfrm>
            <a:custGeom>
              <a:avLst/>
              <a:gdLst/>
              <a:ahLst/>
              <a:cxnLst/>
              <a:rect l="l" t="t" r="r" b="b"/>
              <a:pathLst>
                <a:path w="244" h="578" extrusionOk="0">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28"/>
            <p:cNvSpPr/>
            <p:nvPr/>
          </p:nvSpPr>
          <p:spPr>
            <a:xfrm>
              <a:off x="4577850" y="2348350"/>
              <a:ext cx="131500" cy="118575"/>
            </a:xfrm>
            <a:custGeom>
              <a:avLst/>
              <a:gdLst/>
              <a:ahLst/>
              <a:cxnLst/>
              <a:rect l="l" t="t" r="r" b="b"/>
              <a:pathLst>
                <a:path w="5260" h="4743" extrusionOk="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28"/>
            <p:cNvSpPr/>
            <p:nvPr/>
          </p:nvSpPr>
          <p:spPr>
            <a:xfrm>
              <a:off x="4455525" y="2253375"/>
              <a:ext cx="139825" cy="64600"/>
            </a:xfrm>
            <a:custGeom>
              <a:avLst/>
              <a:gdLst/>
              <a:ahLst/>
              <a:cxnLst/>
              <a:rect l="l" t="t" r="r" b="b"/>
              <a:pathLst>
                <a:path w="5593" h="2584" extrusionOk="0">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28"/>
            <p:cNvSpPr/>
            <p:nvPr/>
          </p:nvSpPr>
          <p:spPr>
            <a:xfrm>
              <a:off x="5367400" y="2420550"/>
              <a:ext cx="3050" cy="11400"/>
            </a:xfrm>
            <a:custGeom>
              <a:avLst/>
              <a:gdLst/>
              <a:ahLst/>
              <a:cxnLst/>
              <a:rect l="l" t="t" r="r" b="b"/>
              <a:pathLst>
                <a:path w="122" h="456" extrusionOk="0">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28"/>
            <p:cNvSpPr/>
            <p:nvPr/>
          </p:nvSpPr>
          <p:spPr>
            <a:xfrm>
              <a:off x="5741250" y="2416750"/>
              <a:ext cx="252325" cy="222050"/>
            </a:xfrm>
            <a:custGeom>
              <a:avLst/>
              <a:gdLst/>
              <a:ahLst/>
              <a:cxnLst/>
              <a:rect l="l" t="t" r="r" b="b"/>
              <a:pathLst>
                <a:path w="10093" h="8882" extrusionOk="0">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28"/>
            <p:cNvSpPr/>
            <p:nvPr/>
          </p:nvSpPr>
          <p:spPr>
            <a:xfrm>
              <a:off x="5896275" y="2505650"/>
              <a:ext cx="50925" cy="120075"/>
            </a:xfrm>
            <a:custGeom>
              <a:avLst/>
              <a:gdLst/>
              <a:ahLst/>
              <a:cxnLst/>
              <a:rect l="l" t="t" r="r" b="b"/>
              <a:pathLst>
                <a:path w="2037" h="4803" extrusionOk="0">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28"/>
            <p:cNvSpPr/>
            <p:nvPr/>
          </p:nvSpPr>
          <p:spPr>
            <a:xfrm>
              <a:off x="5920600" y="2494450"/>
              <a:ext cx="53200" cy="115325"/>
            </a:xfrm>
            <a:custGeom>
              <a:avLst/>
              <a:gdLst/>
              <a:ahLst/>
              <a:cxnLst/>
              <a:rect l="l" t="t" r="r" b="b"/>
              <a:pathLst>
                <a:path w="2128" h="4613" extrusionOk="0">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28"/>
            <p:cNvSpPr/>
            <p:nvPr/>
          </p:nvSpPr>
          <p:spPr>
            <a:xfrm>
              <a:off x="5871200" y="2530725"/>
              <a:ext cx="58525" cy="101100"/>
            </a:xfrm>
            <a:custGeom>
              <a:avLst/>
              <a:gdLst/>
              <a:ahLst/>
              <a:cxnLst/>
              <a:rect l="l" t="t" r="r" b="b"/>
              <a:pathLst>
                <a:path w="2341" h="4044" extrusionOk="0">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28"/>
            <p:cNvSpPr/>
            <p:nvPr/>
          </p:nvSpPr>
          <p:spPr>
            <a:xfrm>
              <a:off x="5874225" y="2439900"/>
              <a:ext cx="72225" cy="41600"/>
            </a:xfrm>
            <a:custGeom>
              <a:avLst/>
              <a:gdLst/>
              <a:ahLst/>
              <a:cxnLst/>
              <a:rect l="l" t="t" r="r" b="b"/>
              <a:pathLst>
                <a:path w="2889" h="1664" extrusionOk="0">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461"/>
        <p:cNvGrpSpPr/>
        <p:nvPr/>
      </p:nvGrpSpPr>
      <p:grpSpPr>
        <a:xfrm>
          <a:off x="0" y="0"/>
          <a:ext cx="0" cy="0"/>
          <a:chOff x="0" y="0"/>
          <a:chExt cx="0" cy="0"/>
        </a:xfrm>
      </p:grpSpPr>
      <p:sp>
        <p:nvSpPr>
          <p:cNvPr id="462" name="Google Shape;462;p29"/>
          <p:cNvSpPr txBox="1">
            <a:spLocks noGrp="1"/>
          </p:cNvSpPr>
          <p:nvPr>
            <p:ph type="title"/>
          </p:nvPr>
        </p:nvSpPr>
        <p:spPr>
          <a:xfrm>
            <a:off x="914400" y="593367"/>
            <a:ext cx="10363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lang="en-US"/>
          </a:p>
        </p:txBody>
      </p:sp>
      <p:sp>
        <p:nvSpPr>
          <p:cNvPr id="463" name="Google Shape;463;p29"/>
          <p:cNvSpPr txBox="1">
            <a:spLocks noGrp="1"/>
          </p:cNvSpPr>
          <p:nvPr>
            <p:ph type="subTitle" idx="1"/>
          </p:nvPr>
        </p:nvSpPr>
        <p:spPr>
          <a:xfrm>
            <a:off x="965200" y="1464700"/>
            <a:ext cx="10312400" cy="467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Char char="●"/>
              <a:defRPr sz="16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3735"/>
            </a:lvl2pPr>
            <a:lvl3pPr lvl="2" rtl="0">
              <a:lnSpc>
                <a:spcPct val="100000"/>
              </a:lnSpc>
              <a:spcBef>
                <a:spcPts val="0"/>
              </a:spcBef>
              <a:spcAft>
                <a:spcPts val="0"/>
              </a:spcAft>
              <a:buSzPts val="2800"/>
              <a:buChar char="■"/>
              <a:defRPr sz="3735"/>
            </a:lvl3pPr>
            <a:lvl4pPr lvl="3" rtl="0">
              <a:lnSpc>
                <a:spcPct val="100000"/>
              </a:lnSpc>
              <a:spcBef>
                <a:spcPts val="0"/>
              </a:spcBef>
              <a:spcAft>
                <a:spcPts val="0"/>
              </a:spcAft>
              <a:buSzPts val="2800"/>
              <a:buChar char="●"/>
              <a:defRPr sz="3735"/>
            </a:lvl4pPr>
            <a:lvl5pPr lvl="4" rtl="0">
              <a:lnSpc>
                <a:spcPct val="100000"/>
              </a:lnSpc>
              <a:spcBef>
                <a:spcPts val="0"/>
              </a:spcBef>
              <a:spcAft>
                <a:spcPts val="0"/>
              </a:spcAft>
              <a:buSzPts val="2800"/>
              <a:buChar char="○"/>
              <a:defRPr sz="3735"/>
            </a:lvl5pPr>
            <a:lvl6pPr lvl="5" rtl="0">
              <a:lnSpc>
                <a:spcPct val="100000"/>
              </a:lnSpc>
              <a:spcBef>
                <a:spcPts val="0"/>
              </a:spcBef>
              <a:spcAft>
                <a:spcPts val="0"/>
              </a:spcAft>
              <a:buSzPts val="2800"/>
              <a:buChar char="■"/>
              <a:defRPr sz="3735"/>
            </a:lvl6pPr>
            <a:lvl7pPr lvl="6" rtl="0">
              <a:lnSpc>
                <a:spcPct val="100000"/>
              </a:lnSpc>
              <a:spcBef>
                <a:spcPts val="0"/>
              </a:spcBef>
              <a:spcAft>
                <a:spcPts val="0"/>
              </a:spcAft>
              <a:buSzPts val="2800"/>
              <a:buChar char="●"/>
              <a:defRPr sz="3735"/>
            </a:lvl7pPr>
            <a:lvl8pPr lvl="7" rtl="0">
              <a:lnSpc>
                <a:spcPct val="100000"/>
              </a:lnSpc>
              <a:spcBef>
                <a:spcPts val="0"/>
              </a:spcBef>
              <a:spcAft>
                <a:spcPts val="0"/>
              </a:spcAft>
              <a:buSzPts val="2800"/>
              <a:buChar char="○"/>
              <a:defRPr sz="3735"/>
            </a:lvl8pPr>
            <a:lvl9pPr lvl="8" rtl="0">
              <a:lnSpc>
                <a:spcPct val="100000"/>
              </a:lnSpc>
              <a:spcBef>
                <a:spcPts val="0"/>
              </a:spcBef>
              <a:spcAft>
                <a:spcPts val="0"/>
              </a:spcAft>
              <a:buSzPts val="2800"/>
              <a:buChar char="■"/>
              <a:defRPr sz="3735"/>
            </a:lvl9pPr>
          </a:lstStyle>
          <a:p>
            <a:r>
              <a:rPr lang="en-US"/>
              <a:t>Click to edit Master subtitle style</a:t>
            </a:r>
            <a:endParaRPr lang="en-US"/>
          </a:p>
        </p:txBody>
      </p:sp>
      <p:sp>
        <p:nvSpPr>
          <p:cNvPr id="464" name="Google Shape;464;p29"/>
          <p:cNvSpPr/>
          <p:nvPr/>
        </p:nvSpPr>
        <p:spPr>
          <a:xfrm>
            <a:off x="148400" y="223467"/>
            <a:ext cx="625600" cy="6256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5" name="Google Shape;465;p29"/>
          <p:cNvSpPr/>
          <p:nvPr/>
        </p:nvSpPr>
        <p:spPr>
          <a:xfrm>
            <a:off x="860100" y="723467"/>
            <a:ext cx="125600" cy="1256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6" name="Google Shape;466;p29"/>
          <p:cNvSpPr/>
          <p:nvPr/>
        </p:nvSpPr>
        <p:spPr>
          <a:xfrm>
            <a:off x="11620300" y="3017200"/>
            <a:ext cx="358000" cy="3580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7" name="Google Shape;467;p29"/>
          <p:cNvSpPr/>
          <p:nvPr/>
        </p:nvSpPr>
        <p:spPr>
          <a:xfrm>
            <a:off x="11900867" y="3518900"/>
            <a:ext cx="125600" cy="1256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8" name="Google Shape;468;p29"/>
          <p:cNvSpPr/>
          <p:nvPr/>
        </p:nvSpPr>
        <p:spPr>
          <a:xfrm>
            <a:off x="11978300" y="2596033"/>
            <a:ext cx="48000" cy="480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9" name="Google Shape;469;p29"/>
          <p:cNvSpPr/>
          <p:nvPr/>
        </p:nvSpPr>
        <p:spPr>
          <a:xfrm>
            <a:off x="398400" y="6317900"/>
            <a:ext cx="125600" cy="1256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2">
  <p:cSld name="Caption 2">
    <p:bg>
      <p:bgPr>
        <a:solidFill>
          <a:schemeClr val="accent3"/>
        </a:solidFill>
        <a:effectLst/>
      </p:bgPr>
    </p:bg>
    <p:spTree>
      <p:nvGrpSpPr>
        <p:cNvPr id="1" name="Shape 470"/>
        <p:cNvGrpSpPr/>
        <p:nvPr/>
      </p:nvGrpSpPr>
      <p:grpSpPr>
        <a:xfrm>
          <a:off x="0" y="0"/>
          <a:ext cx="0" cy="0"/>
          <a:chOff x="0" y="0"/>
          <a:chExt cx="0" cy="0"/>
        </a:xfrm>
      </p:grpSpPr>
      <p:grpSp>
        <p:nvGrpSpPr>
          <p:cNvPr id="471" name="Google Shape;471;p30"/>
          <p:cNvGrpSpPr/>
          <p:nvPr/>
        </p:nvGrpSpPr>
        <p:grpSpPr>
          <a:xfrm rot="2506023">
            <a:off x="1699517" y="-937674"/>
            <a:ext cx="9083675" cy="8733375"/>
            <a:chOff x="1786775" y="1002200"/>
            <a:chExt cx="3861800" cy="3712875"/>
          </a:xfrm>
        </p:grpSpPr>
        <p:sp>
          <p:nvSpPr>
            <p:cNvPr id="472" name="Google Shape;472;p30"/>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30"/>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30"/>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5" name="Google Shape;475;p30"/>
          <p:cNvSpPr txBox="1">
            <a:spLocks noGrp="1"/>
          </p:cNvSpPr>
          <p:nvPr>
            <p:ph type="title"/>
          </p:nvPr>
        </p:nvSpPr>
        <p:spPr>
          <a:xfrm>
            <a:off x="3219800" y="2181867"/>
            <a:ext cx="5752400" cy="132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9600">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lang="en-US"/>
          </a:p>
        </p:txBody>
      </p:sp>
      <p:sp>
        <p:nvSpPr>
          <p:cNvPr id="476" name="Google Shape;476;p30"/>
          <p:cNvSpPr txBox="1">
            <a:spLocks noGrp="1"/>
          </p:cNvSpPr>
          <p:nvPr>
            <p:ph type="subTitle" idx="1"/>
          </p:nvPr>
        </p:nvSpPr>
        <p:spPr>
          <a:xfrm>
            <a:off x="3219800" y="3734115"/>
            <a:ext cx="5752400" cy="94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865">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800"/>
              <a:buNone/>
              <a:defRPr sz="3735">
                <a:solidFill>
                  <a:schemeClr val="dk1"/>
                </a:solidFill>
              </a:defRPr>
            </a:lvl2pPr>
            <a:lvl3pPr lvl="2" algn="ctr" rtl="0">
              <a:lnSpc>
                <a:spcPct val="100000"/>
              </a:lnSpc>
              <a:spcBef>
                <a:spcPts val="0"/>
              </a:spcBef>
              <a:spcAft>
                <a:spcPts val="0"/>
              </a:spcAft>
              <a:buClr>
                <a:schemeClr val="dk1"/>
              </a:buClr>
              <a:buSzPts val="2800"/>
              <a:buNone/>
              <a:defRPr sz="3735">
                <a:solidFill>
                  <a:schemeClr val="dk1"/>
                </a:solidFill>
              </a:defRPr>
            </a:lvl3pPr>
            <a:lvl4pPr lvl="3" algn="ctr" rtl="0">
              <a:lnSpc>
                <a:spcPct val="100000"/>
              </a:lnSpc>
              <a:spcBef>
                <a:spcPts val="0"/>
              </a:spcBef>
              <a:spcAft>
                <a:spcPts val="0"/>
              </a:spcAft>
              <a:buClr>
                <a:schemeClr val="dk1"/>
              </a:buClr>
              <a:buSzPts val="2800"/>
              <a:buNone/>
              <a:defRPr sz="3735">
                <a:solidFill>
                  <a:schemeClr val="dk1"/>
                </a:solidFill>
              </a:defRPr>
            </a:lvl4pPr>
            <a:lvl5pPr lvl="4" algn="ctr" rtl="0">
              <a:lnSpc>
                <a:spcPct val="100000"/>
              </a:lnSpc>
              <a:spcBef>
                <a:spcPts val="0"/>
              </a:spcBef>
              <a:spcAft>
                <a:spcPts val="0"/>
              </a:spcAft>
              <a:buClr>
                <a:schemeClr val="dk1"/>
              </a:buClr>
              <a:buSzPts val="2800"/>
              <a:buNone/>
              <a:defRPr sz="3735">
                <a:solidFill>
                  <a:schemeClr val="dk1"/>
                </a:solidFill>
              </a:defRPr>
            </a:lvl5pPr>
            <a:lvl6pPr lvl="5" algn="ctr" rtl="0">
              <a:lnSpc>
                <a:spcPct val="100000"/>
              </a:lnSpc>
              <a:spcBef>
                <a:spcPts val="0"/>
              </a:spcBef>
              <a:spcAft>
                <a:spcPts val="0"/>
              </a:spcAft>
              <a:buClr>
                <a:schemeClr val="dk1"/>
              </a:buClr>
              <a:buSzPts val="2800"/>
              <a:buNone/>
              <a:defRPr sz="3735">
                <a:solidFill>
                  <a:schemeClr val="dk1"/>
                </a:solidFill>
              </a:defRPr>
            </a:lvl6pPr>
            <a:lvl7pPr lvl="6" algn="ctr" rtl="0">
              <a:lnSpc>
                <a:spcPct val="100000"/>
              </a:lnSpc>
              <a:spcBef>
                <a:spcPts val="0"/>
              </a:spcBef>
              <a:spcAft>
                <a:spcPts val="0"/>
              </a:spcAft>
              <a:buClr>
                <a:schemeClr val="dk1"/>
              </a:buClr>
              <a:buSzPts val="2800"/>
              <a:buNone/>
              <a:defRPr sz="3735">
                <a:solidFill>
                  <a:schemeClr val="dk1"/>
                </a:solidFill>
              </a:defRPr>
            </a:lvl7pPr>
            <a:lvl8pPr lvl="7" algn="ctr" rtl="0">
              <a:lnSpc>
                <a:spcPct val="100000"/>
              </a:lnSpc>
              <a:spcBef>
                <a:spcPts val="0"/>
              </a:spcBef>
              <a:spcAft>
                <a:spcPts val="0"/>
              </a:spcAft>
              <a:buClr>
                <a:schemeClr val="dk1"/>
              </a:buClr>
              <a:buSzPts val="2800"/>
              <a:buNone/>
              <a:defRPr sz="3735">
                <a:solidFill>
                  <a:schemeClr val="dk1"/>
                </a:solidFill>
              </a:defRPr>
            </a:lvl8pPr>
            <a:lvl9pPr lvl="8" algn="ctr" rtl="0">
              <a:lnSpc>
                <a:spcPct val="100000"/>
              </a:lnSpc>
              <a:spcBef>
                <a:spcPts val="0"/>
              </a:spcBef>
              <a:spcAft>
                <a:spcPts val="0"/>
              </a:spcAft>
              <a:buClr>
                <a:schemeClr val="dk1"/>
              </a:buClr>
              <a:buSzPts val="2800"/>
              <a:buNone/>
              <a:defRPr sz="3735">
                <a:solidFill>
                  <a:schemeClr val="dk1"/>
                </a:solidFill>
              </a:defRPr>
            </a:lvl9pPr>
          </a:lstStyle>
          <a:p>
            <a:r>
              <a:rPr lang="en-US"/>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23"/>
        <p:cNvGrpSpPr/>
        <p:nvPr/>
      </p:nvGrpSpPr>
      <p:grpSpPr>
        <a:xfrm>
          <a:off x="0" y="0"/>
          <a:ext cx="0" cy="0"/>
          <a:chOff x="0" y="0"/>
          <a:chExt cx="0" cy="0"/>
        </a:xfrm>
      </p:grpSpPr>
      <p:sp>
        <p:nvSpPr>
          <p:cNvPr id="24" name="Google Shape;24;p4"/>
          <p:cNvSpPr/>
          <p:nvPr/>
        </p:nvSpPr>
        <p:spPr>
          <a:xfrm>
            <a:off x="0" y="167"/>
            <a:ext cx="12192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rot="1379863">
            <a:off x="94011" y="-3629977"/>
            <a:ext cx="12901188" cy="12606556"/>
            <a:chOff x="1786775" y="1002200"/>
            <a:chExt cx="3861800" cy="3712875"/>
          </a:xfrm>
        </p:grpSpPr>
        <p:sp>
          <p:nvSpPr>
            <p:cNvPr id="26" name="Google Shape;26;p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 name="Google Shape;29;p4"/>
          <p:cNvSpPr txBox="1">
            <a:spLocks noGrp="1"/>
          </p:cNvSpPr>
          <p:nvPr>
            <p:ph type="title"/>
          </p:nvPr>
        </p:nvSpPr>
        <p:spPr>
          <a:xfrm>
            <a:off x="1628251" y="2641000"/>
            <a:ext cx="2674400" cy="1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lang="en-US"/>
          </a:p>
        </p:txBody>
      </p:sp>
      <p:sp>
        <p:nvSpPr>
          <p:cNvPr id="30" name="Google Shape;30;p4"/>
          <p:cNvSpPr txBox="1">
            <a:spLocks noGrp="1"/>
          </p:cNvSpPr>
          <p:nvPr>
            <p:ph type="subTitle" idx="1"/>
          </p:nvPr>
        </p:nvSpPr>
        <p:spPr>
          <a:xfrm>
            <a:off x="7137267" y="3488384"/>
            <a:ext cx="3152800" cy="96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5">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3735"/>
            </a:lvl2pPr>
            <a:lvl3pPr lvl="2" rtl="0">
              <a:lnSpc>
                <a:spcPct val="100000"/>
              </a:lnSpc>
              <a:spcBef>
                <a:spcPts val="0"/>
              </a:spcBef>
              <a:spcAft>
                <a:spcPts val="0"/>
              </a:spcAft>
              <a:buSzPts val="2800"/>
              <a:buNone/>
              <a:defRPr sz="3735"/>
            </a:lvl3pPr>
            <a:lvl4pPr lvl="3" rtl="0">
              <a:lnSpc>
                <a:spcPct val="100000"/>
              </a:lnSpc>
              <a:spcBef>
                <a:spcPts val="0"/>
              </a:spcBef>
              <a:spcAft>
                <a:spcPts val="0"/>
              </a:spcAft>
              <a:buSzPts val="2800"/>
              <a:buNone/>
              <a:defRPr sz="3735"/>
            </a:lvl4pPr>
            <a:lvl5pPr lvl="4" rtl="0">
              <a:lnSpc>
                <a:spcPct val="100000"/>
              </a:lnSpc>
              <a:spcBef>
                <a:spcPts val="0"/>
              </a:spcBef>
              <a:spcAft>
                <a:spcPts val="0"/>
              </a:spcAft>
              <a:buSzPts val="2800"/>
              <a:buNone/>
              <a:defRPr sz="3735"/>
            </a:lvl5pPr>
            <a:lvl6pPr lvl="5" rtl="0">
              <a:lnSpc>
                <a:spcPct val="100000"/>
              </a:lnSpc>
              <a:spcBef>
                <a:spcPts val="0"/>
              </a:spcBef>
              <a:spcAft>
                <a:spcPts val="0"/>
              </a:spcAft>
              <a:buSzPts val="2800"/>
              <a:buNone/>
              <a:defRPr sz="3735"/>
            </a:lvl6pPr>
            <a:lvl7pPr lvl="6" rtl="0">
              <a:lnSpc>
                <a:spcPct val="100000"/>
              </a:lnSpc>
              <a:spcBef>
                <a:spcPts val="0"/>
              </a:spcBef>
              <a:spcAft>
                <a:spcPts val="0"/>
              </a:spcAft>
              <a:buSzPts val="2800"/>
              <a:buNone/>
              <a:defRPr sz="3735"/>
            </a:lvl7pPr>
            <a:lvl8pPr lvl="7" rtl="0">
              <a:lnSpc>
                <a:spcPct val="100000"/>
              </a:lnSpc>
              <a:spcBef>
                <a:spcPts val="0"/>
              </a:spcBef>
              <a:spcAft>
                <a:spcPts val="0"/>
              </a:spcAft>
              <a:buSzPts val="2800"/>
              <a:buNone/>
              <a:defRPr sz="3735"/>
            </a:lvl8pPr>
            <a:lvl9pPr lvl="8" rtl="0">
              <a:lnSpc>
                <a:spcPct val="100000"/>
              </a:lnSpc>
              <a:spcBef>
                <a:spcPts val="0"/>
              </a:spcBef>
              <a:spcAft>
                <a:spcPts val="0"/>
              </a:spcAft>
              <a:buSzPts val="2800"/>
              <a:buNone/>
              <a:defRPr sz="3735"/>
            </a:lvl9pPr>
          </a:lstStyle>
          <a:p>
            <a:r>
              <a:rPr lang="en-US"/>
              <a:t>Click to edit Master subtitle style</a:t>
            </a:r>
            <a:endParaRPr lang="en-US"/>
          </a:p>
        </p:txBody>
      </p:sp>
      <p:sp>
        <p:nvSpPr>
          <p:cNvPr id="31" name="Google Shape;31;p4"/>
          <p:cNvSpPr txBox="1">
            <a:spLocks noGrp="1"/>
          </p:cNvSpPr>
          <p:nvPr>
            <p:ph type="subTitle" idx="2"/>
          </p:nvPr>
        </p:nvSpPr>
        <p:spPr>
          <a:xfrm>
            <a:off x="7137267" y="2525684"/>
            <a:ext cx="3152800" cy="96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5">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3735"/>
            </a:lvl2pPr>
            <a:lvl3pPr lvl="2" rtl="0">
              <a:lnSpc>
                <a:spcPct val="100000"/>
              </a:lnSpc>
              <a:spcBef>
                <a:spcPts val="0"/>
              </a:spcBef>
              <a:spcAft>
                <a:spcPts val="0"/>
              </a:spcAft>
              <a:buSzPts val="2800"/>
              <a:buNone/>
              <a:defRPr sz="3735"/>
            </a:lvl3pPr>
            <a:lvl4pPr lvl="3" rtl="0">
              <a:lnSpc>
                <a:spcPct val="100000"/>
              </a:lnSpc>
              <a:spcBef>
                <a:spcPts val="0"/>
              </a:spcBef>
              <a:spcAft>
                <a:spcPts val="0"/>
              </a:spcAft>
              <a:buSzPts val="2800"/>
              <a:buNone/>
              <a:defRPr sz="3735"/>
            </a:lvl4pPr>
            <a:lvl5pPr lvl="4" rtl="0">
              <a:lnSpc>
                <a:spcPct val="100000"/>
              </a:lnSpc>
              <a:spcBef>
                <a:spcPts val="0"/>
              </a:spcBef>
              <a:spcAft>
                <a:spcPts val="0"/>
              </a:spcAft>
              <a:buSzPts val="2800"/>
              <a:buNone/>
              <a:defRPr sz="3735"/>
            </a:lvl5pPr>
            <a:lvl6pPr lvl="5" rtl="0">
              <a:lnSpc>
                <a:spcPct val="100000"/>
              </a:lnSpc>
              <a:spcBef>
                <a:spcPts val="0"/>
              </a:spcBef>
              <a:spcAft>
                <a:spcPts val="0"/>
              </a:spcAft>
              <a:buSzPts val="2800"/>
              <a:buNone/>
              <a:defRPr sz="3735"/>
            </a:lvl6pPr>
            <a:lvl7pPr lvl="6" rtl="0">
              <a:lnSpc>
                <a:spcPct val="100000"/>
              </a:lnSpc>
              <a:spcBef>
                <a:spcPts val="0"/>
              </a:spcBef>
              <a:spcAft>
                <a:spcPts val="0"/>
              </a:spcAft>
              <a:buSzPts val="2800"/>
              <a:buNone/>
              <a:defRPr sz="3735"/>
            </a:lvl7pPr>
            <a:lvl8pPr lvl="7" rtl="0">
              <a:lnSpc>
                <a:spcPct val="100000"/>
              </a:lnSpc>
              <a:spcBef>
                <a:spcPts val="0"/>
              </a:spcBef>
              <a:spcAft>
                <a:spcPts val="0"/>
              </a:spcAft>
              <a:buSzPts val="2800"/>
              <a:buNone/>
              <a:defRPr sz="3735"/>
            </a:lvl8pPr>
            <a:lvl9pPr lvl="8" rtl="0">
              <a:lnSpc>
                <a:spcPct val="100000"/>
              </a:lnSpc>
              <a:spcBef>
                <a:spcPts val="0"/>
              </a:spcBef>
              <a:spcAft>
                <a:spcPts val="0"/>
              </a:spcAft>
              <a:buSzPts val="2800"/>
              <a:buNone/>
              <a:defRPr sz="3735"/>
            </a:lvl9pPr>
          </a:lstStyle>
          <a:p>
            <a:r>
              <a:rPr lang="en-US"/>
              <a:t>Click to edit Master subtitle style</a:t>
            </a:r>
            <a:endParaRPr lang="en-US"/>
          </a:p>
        </p:txBody>
      </p:sp>
      <p:sp>
        <p:nvSpPr>
          <p:cNvPr id="32" name="Google Shape;32;p4"/>
          <p:cNvSpPr txBox="1">
            <a:spLocks noGrp="1"/>
          </p:cNvSpPr>
          <p:nvPr>
            <p:ph type="subTitle" idx="3"/>
          </p:nvPr>
        </p:nvSpPr>
        <p:spPr>
          <a:xfrm>
            <a:off x="7137267" y="1562967"/>
            <a:ext cx="3152800" cy="96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5">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3735"/>
            </a:lvl2pPr>
            <a:lvl3pPr lvl="2" rtl="0">
              <a:lnSpc>
                <a:spcPct val="100000"/>
              </a:lnSpc>
              <a:spcBef>
                <a:spcPts val="0"/>
              </a:spcBef>
              <a:spcAft>
                <a:spcPts val="0"/>
              </a:spcAft>
              <a:buSzPts val="2800"/>
              <a:buNone/>
              <a:defRPr sz="3735"/>
            </a:lvl3pPr>
            <a:lvl4pPr lvl="3" rtl="0">
              <a:lnSpc>
                <a:spcPct val="100000"/>
              </a:lnSpc>
              <a:spcBef>
                <a:spcPts val="0"/>
              </a:spcBef>
              <a:spcAft>
                <a:spcPts val="0"/>
              </a:spcAft>
              <a:buSzPts val="2800"/>
              <a:buNone/>
              <a:defRPr sz="3735"/>
            </a:lvl4pPr>
            <a:lvl5pPr lvl="4" rtl="0">
              <a:lnSpc>
                <a:spcPct val="100000"/>
              </a:lnSpc>
              <a:spcBef>
                <a:spcPts val="0"/>
              </a:spcBef>
              <a:spcAft>
                <a:spcPts val="0"/>
              </a:spcAft>
              <a:buSzPts val="2800"/>
              <a:buNone/>
              <a:defRPr sz="3735"/>
            </a:lvl5pPr>
            <a:lvl6pPr lvl="5" rtl="0">
              <a:lnSpc>
                <a:spcPct val="100000"/>
              </a:lnSpc>
              <a:spcBef>
                <a:spcPts val="0"/>
              </a:spcBef>
              <a:spcAft>
                <a:spcPts val="0"/>
              </a:spcAft>
              <a:buSzPts val="2800"/>
              <a:buNone/>
              <a:defRPr sz="3735"/>
            </a:lvl6pPr>
            <a:lvl7pPr lvl="6" rtl="0">
              <a:lnSpc>
                <a:spcPct val="100000"/>
              </a:lnSpc>
              <a:spcBef>
                <a:spcPts val="0"/>
              </a:spcBef>
              <a:spcAft>
                <a:spcPts val="0"/>
              </a:spcAft>
              <a:buSzPts val="2800"/>
              <a:buNone/>
              <a:defRPr sz="3735"/>
            </a:lvl7pPr>
            <a:lvl8pPr lvl="7" rtl="0">
              <a:lnSpc>
                <a:spcPct val="100000"/>
              </a:lnSpc>
              <a:spcBef>
                <a:spcPts val="0"/>
              </a:spcBef>
              <a:spcAft>
                <a:spcPts val="0"/>
              </a:spcAft>
              <a:buSzPts val="2800"/>
              <a:buNone/>
              <a:defRPr sz="3735"/>
            </a:lvl8pPr>
            <a:lvl9pPr lvl="8" rtl="0">
              <a:lnSpc>
                <a:spcPct val="100000"/>
              </a:lnSpc>
              <a:spcBef>
                <a:spcPts val="0"/>
              </a:spcBef>
              <a:spcAft>
                <a:spcPts val="0"/>
              </a:spcAft>
              <a:buSzPts val="2800"/>
              <a:buNone/>
              <a:defRPr sz="3735"/>
            </a:lvl9pPr>
          </a:lstStyle>
          <a:p>
            <a:r>
              <a:rPr lang="en-US"/>
              <a:t>Click to edit Master subtitle style</a:t>
            </a:r>
            <a:endParaRPr lang="en-US"/>
          </a:p>
        </p:txBody>
      </p:sp>
      <p:sp>
        <p:nvSpPr>
          <p:cNvPr id="33" name="Google Shape;33;p4"/>
          <p:cNvSpPr txBox="1">
            <a:spLocks noGrp="1"/>
          </p:cNvSpPr>
          <p:nvPr>
            <p:ph type="subTitle" idx="4"/>
          </p:nvPr>
        </p:nvSpPr>
        <p:spPr>
          <a:xfrm>
            <a:off x="7137267" y="4451833"/>
            <a:ext cx="3152800" cy="96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5">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3735"/>
            </a:lvl2pPr>
            <a:lvl3pPr lvl="2" rtl="0">
              <a:lnSpc>
                <a:spcPct val="100000"/>
              </a:lnSpc>
              <a:spcBef>
                <a:spcPts val="0"/>
              </a:spcBef>
              <a:spcAft>
                <a:spcPts val="0"/>
              </a:spcAft>
              <a:buSzPts val="2800"/>
              <a:buNone/>
              <a:defRPr sz="3735"/>
            </a:lvl3pPr>
            <a:lvl4pPr lvl="3" rtl="0">
              <a:lnSpc>
                <a:spcPct val="100000"/>
              </a:lnSpc>
              <a:spcBef>
                <a:spcPts val="0"/>
              </a:spcBef>
              <a:spcAft>
                <a:spcPts val="0"/>
              </a:spcAft>
              <a:buSzPts val="2800"/>
              <a:buNone/>
              <a:defRPr sz="3735"/>
            </a:lvl4pPr>
            <a:lvl5pPr lvl="4" rtl="0">
              <a:lnSpc>
                <a:spcPct val="100000"/>
              </a:lnSpc>
              <a:spcBef>
                <a:spcPts val="0"/>
              </a:spcBef>
              <a:spcAft>
                <a:spcPts val="0"/>
              </a:spcAft>
              <a:buSzPts val="2800"/>
              <a:buNone/>
              <a:defRPr sz="3735"/>
            </a:lvl5pPr>
            <a:lvl6pPr lvl="5" rtl="0">
              <a:lnSpc>
                <a:spcPct val="100000"/>
              </a:lnSpc>
              <a:spcBef>
                <a:spcPts val="0"/>
              </a:spcBef>
              <a:spcAft>
                <a:spcPts val="0"/>
              </a:spcAft>
              <a:buSzPts val="2800"/>
              <a:buNone/>
              <a:defRPr sz="3735"/>
            </a:lvl6pPr>
            <a:lvl7pPr lvl="6" rtl="0">
              <a:lnSpc>
                <a:spcPct val="100000"/>
              </a:lnSpc>
              <a:spcBef>
                <a:spcPts val="0"/>
              </a:spcBef>
              <a:spcAft>
                <a:spcPts val="0"/>
              </a:spcAft>
              <a:buSzPts val="2800"/>
              <a:buNone/>
              <a:defRPr sz="3735"/>
            </a:lvl7pPr>
            <a:lvl8pPr lvl="7" rtl="0">
              <a:lnSpc>
                <a:spcPct val="100000"/>
              </a:lnSpc>
              <a:spcBef>
                <a:spcPts val="0"/>
              </a:spcBef>
              <a:spcAft>
                <a:spcPts val="0"/>
              </a:spcAft>
              <a:buSzPts val="2800"/>
              <a:buNone/>
              <a:defRPr sz="3735"/>
            </a:lvl8pPr>
            <a:lvl9pPr lvl="8"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477"/>
        <p:cNvGrpSpPr/>
        <p:nvPr/>
      </p:nvGrpSpPr>
      <p:grpSpPr>
        <a:xfrm>
          <a:off x="0" y="0"/>
          <a:ext cx="0" cy="0"/>
          <a:chOff x="0" y="0"/>
          <a:chExt cx="0" cy="0"/>
        </a:xfrm>
      </p:grpSpPr>
      <p:sp>
        <p:nvSpPr>
          <p:cNvPr id="478" name="Google Shape;478;p31"/>
          <p:cNvSpPr/>
          <p:nvPr/>
        </p:nvSpPr>
        <p:spPr>
          <a:xfrm rot="277656">
            <a:off x="5316889" y="-3412824"/>
            <a:ext cx="14442843" cy="1394912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9" name="Google Shape;479;p31"/>
          <p:cNvSpPr txBox="1">
            <a:spLocks noGrp="1"/>
          </p:cNvSpPr>
          <p:nvPr>
            <p:ph type="title"/>
          </p:nvPr>
        </p:nvSpPr>
        <p:spPr>
          <a:xfrm>
            <a:off x="973263" y="1898000"/>
            <a:ext cx="4090400" cy="194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chemeClr val="accent3"/>
                </a:solidFill>
                <a:latin typeface="Fredoka One"/>
                <a:ea typeface="Fredoka One"/>
                <a:cs typeface="Fredoka One"/>
                <a:sym typeface="Fredoka One"/>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lang="en-US"/>
          </a:p>
        </p:txBody>
      </p:sp>
      <p:sp>
        <p:nvSpPr>
          <p:cNvPr id="480" name="Google Shape;480;p31"/>
          <p:cNvSpPr txBox="1">
            <a:spLocks noGrp="1"/>
          </p:cNvSpPr>
          <p:nvPr>
            <p:ph type="subTitle" idx="1"/>
          </p:nvPr>
        </p:nvSpPr>
        <p:spPr>
          <a:xfrm>
            <a:off x="965200" y="3847600"/>
            <a:ext cx="4090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2800"/>
              <a:buNone/>
              <a:defRPr sz="1865">
                <a:solidFill>
                  <a:srgbClr val="000000"/>
                </a:solidFill>
              </a:defRPr>
            </a:lvl1pPr>
            <a:lvl2pPr lvl="1" rtl="0">
              <a:lnSpc>
                <a:spcPct val="100000"/>
              </a:lnSpc>
              <a:spcBef>
                <a:spcPts val="0"/>
              </a:spcBef>
              <a:spcAft>
                <a:spcPts val="0"/>
              </a:spcAft>
              <a:buClr>
                <a:srgbClr val="000000"/>
              </a:buClr>
              <a:buSzPts val="2800"/>
              <a:buNone/>
              <a:defRPr sz="3735">
                <a:solidFill>
                  <a:srgbClr val="000000"/>
                </a:solidFill>
              </a:defRPr>
            </a:lvl2pPr>
            <a:lvl3pPr lvl="2" rtl="0">
              <a:lnSpc>
                <a:spcPct val="100000"/>
              </a:lnSpc>
              <a:spcBef>
                <a:spcPts val="0"/>
              </a:spcBef>
              <a:spcAft>
                <a:spcPts val="0"/>
              </a:spcAft>
              <a:buClr>
                <a:srgbClr val="000000"/>
              </a:buClr>
              <a:buSzPts val="2800"/>
              <a:buNone/>
              <a:defRPr sz="3735">
                <a:solidFill>
                  <a:srgbClr val="000000"/>
                </a:solidFill>
              </a:defRPr>
            </a:lvl3pPr>
            <a:lvl4pPr lvl="3" rtl="0">
              <a:lnSpc>
                <a:spcPct val="100000"/>
              </a:lnSpc>
              <a:spcBef>
                <a:spcPts val="0"/>
              </a:spcBef>
              <a:spcAft>
                <a:spcPts val="0"/>
              </a:spcAft>
              <a:buClr>
                <a:srgbClr val="000000"/>
              </a:buClr>
              <a:buSzPts val="2800"/>
              <a:buNone/>
              <a:defRPr sz="3735">
                <a:solidFill>
                  <a:srgbClr val="000000"/>
                </a:solidFill>
              </a:defRPr>
            </a:lvl4pPr>
            <a:lvl5pPr lvl="4" rtl="0">
              <a:lnSpc>
                <a:spcPct val="100000"/>
              </a:lnSpc>
              <a:spcBef>
                <a:spcPts val="0"/>
              </a:spcBef>
              <a:spcAft>
                <a:spcPts val="0"/>
              </a:spcAft>
              <a:buClr>
                <a:srgbClr val="000000"/>
              </a:buClr>
              <a:buSzPts val="2800"/>
              <a:buNone/>
              <a:defRPr sz="3735">
                <a:solidFill>
                  <a:srgbClr val="000000"/>
                </a:solidFill>
              </a:defRPr>
            </a:lvl5pPr>
            <a:lvl6pPr lvl="5" rtl="0">
              <a:lnSpc>
                <a:spcPct val="100000"/>
              </a:lnSpc>
              <a:spcBef>
                <a:spcPts val="0"/>
              </a:spcBef>
              <a:spcAft>
                <a:spcPts val="0"/>
              </a:spcAft>
              <a:buClr>
                <a:srgbClr val="000000"/>
              </a:buClr>
              <a:buSzPts val="2800"/>
              <a:buNone/>
              <a:defRPr sz="3735">
                <a:solidFill>
                  <a:srgbClr val="000000"/>
                </a:solidFill>
              </a:defRPr>
            </a:lvl6pPr>
            <a:lvl7pPr lvl="6" rtl="0">
              <a:lnSpc>
                <a:spcPct val="100000"/>
              </a:lnSpc>
              <a:spcBef>
                <a:spcPts val="0"/>
              </a:spcBef>
              <a:spcAft>
                <a:spcPts val="0"/>
              </a:spcAft>
              <a:buClr>
                <a:srgbClr val="000000"/>
              </a:buClr>
              <a:buSzPts val="2800"/>
              <a:buNone/>
              <a:defRPr sz="3735">
                <a:solidFill>
                  <a:srgbClr val="000000"/>
                </a:solidFill>
              </a:defRPr>
            </a:lvl7pPr>
            <a:lvl8pPr lvl="7" rtl="0">
              <a:lnSpc>
                <a:spcPct val="100000"/>
              </a:lnSpc>
              <a:spcBef>
                <a:spcPts val="0"/>
              </a:spcBef>
              <a:spcAft>
                <a:spcPts val="0"/>
              </a:spcAft>
              <a:buClr>
                <a:srgbClr val="000000"/>
              </a:buClr>
              <a:buSzPts val="2800"/>
              <a:buNone/>
              <a:defRPr sz="3735">
                <a:solidFill>
                  <a:srgbClr val="000000"/>
                </a:solidFill>
              </a:defRPr>
            </a:lvl8pPr>
            <a:lvl9pPr lvl="8" rtl="0">
              <a:lnSpc>
                <a:spcPct val="100000"/>
              </a:lnSpc>
              <a:spcBef>
                <a:spcPts val="0"/>
              </a:spcBef>
              <a:spcAft>
                <a:spcPts val="0"/>
              </a:spcAft>
              <a:buClr>
                <a:srgbClr val="000000"/>
              </a:buClr>
              <a:buSzPts val="2800"/>
              <a:buNone/>
              <a:defRPr sz="3735">
                <a:solidFill>
                  <a:srgbClr val="000000"/>
                </a:solidFill>
              </a:defRPr>
            </a:lvl9pPr>
          </a:lstStyle>
          <a:p>
            <a:r>
              <a:rPr lang="en-US"/>
              <a:t>Click to edit Master subtitle style</a:t>
            </a:r>
            <a:endParaRPr lang="en-US"/>
          </a:p>
        </p:txBody>
      </p:sp>
      <p:sp>
        <p:nvSpPr>
          <p:cNvPr id="481" name="Google Shape;481;p31"/>
          <p:cNvSpPr/>
          <p:nvPr/>
        </p:nvSpPr>
        <p:spPr>
          <a:xfrm>
            <a:off x="148400" y="223467"/>
            <a:ext cx="625600" cy="6256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2" name="Google Shape;482;p31"/>
          <p:cNvSpPr/>
          <p:nvPr/>
        </p:nvSpPr>
        <p:spPr>
          <a:xfrm>
            <a:off x="398400" y="1074033"/>
            <a:ext cx="125600" cy="1256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2">
  <p:cSld name="One column text 2">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5437833" y="1559133"/>
            <a:ext cx="6179600" cy="2999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800"/>
              <a:buNone/>
              <a:defRPr sz="9600">
                <a:solidFill>
                  <a:schemeClr val="accent3"/>
                </a:solidFill>
                <a:latin typeface="Fredoka One"/>
                <a:ea typeface="Fredoka One"/>
                <a:cs typeface="Fredoka One"/>
                <a:sym typeface="Fredok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lang="en-US"/>
          </a:p>
        </p:txBody>
      </p:sp>
      <p:sp>
        <p:nvSpPr>
          <p:cNvPr id="485" name="Google Shape;485;p32"/>
          <p:cNvSpPr txBox="1">
            <a:spLocks noGrp="1"/>
          </p:cNvSpPr>
          <p:nvPr>
            <p:ph type="subTitle" idx="1"/>
          </p:nvPr>
        </p:nvSpPr>
        <p:spPr>
          <a:xfrm>
            <a:off x="5437833" y="4558733"/>
            <a:ext cx="4271600" cy="84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486"/>
        <p:cNvGrpSpPr/>
        <p:nvPr/>
      </p:nvGrpSpPr>
      <p:grpSpPr>
        <a:xfrm>
          <a:off x="0" y="0"/>
          <a:ext cx="0" cy="0"/>
          <a:chOff x="0" y="0"/>
          <a:chExt cx="0" cy="0"/>
        </a:xfrm>
      </p:grpSpPr>
      <p:sp>
        <p:nvSpPr>
          <p:cNvPr id="487" name="Google Shape;487;p33"/>
          <p:cNvSpPr txBox="1">
            <a:spLocks noGrp="1"/>
          </p:cNvSpPr>
          <p:nvPr>
            <p:ph type="subTitle" idx="1"/>
          </p:nvPr>
        </p:nvSpPr>
        <p:spPr>
          <a:xfrm>
            <a:off x="875000" y="2584713"/>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488" name="Google Shape;488;p33"/>
          <p:cNvSpPr txBox="1">
            <a:spLocks noGrp="1"/>
          </p:cNvSpPr>
          <p:nvPr>
            <p:ph type="subTitle" idx="2"/>
          </p:nvPr>
        </p:nvSpPr>
        <p:spPr>
          <a:xfrm>
            <a:off x="4481783" y="5303633"/>
            <a:ext cx="3228400" cy="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865">
                <a:solidFill>
                  <a:schemeClr val="dk1"/>
                </a:solidFill>
              </a:defRPr>
            </a:lvl1pPr>
            <a:lvl2pPr lvl="1" algn="ctr" rtl="0">
              <a:lnSpc>
                <a:spcPct val="100000"/>
              </a:lnSpc>
              <a:spcBef>
                <a:spcPts val="0"/>
              </a:spcBef>
              <a:spcAft>
                <a:spcPts val="0"/>
              </a:spcAft>
              <a:buClr>
                <a:srgbClr val="FFFFFF"/>
              </a:buClr>
              <a:buSzPts val="2800"/>
              <a:buNone/>
              <a:defRPr sz="3735">
                <a:solidFill>
                  <a:srgbClr val="FFFFFF"/>
                </a:solidFill>
              </a:defRPr>
            </a:lvl2pPr>
            <a:lvl3pPr lvl="2" algn="ctr" rtl="0">
              <a:lnSpc>
                <a:spcPct val="100000"/>
              </a:lnSpc>
              <a:spcBef>
                <a:spcPts val="0"/>
              </a:spcBef>
              <a:spcAft>
                <a:spcPts val="0"/>
              </a:spcAft>
              <a:buClr>
                <a:srgbClr val="FFFFFF"/>
              </a:buClr>
              <a:buSzPts val="2800"/>
              <a:buNone/>
              <a:defRPr sz="3735">
                <a:solidFill>
                  <a:srgbClr val="FFFFFF"/>
                </a:solidFill>
              </a:defRPr>
            </a:lvl3pPr>
            <a:lvl4pPr lvl="3" algn="ctr" rtl="0">
              <a:lnSpc>
                <a:spcPct val="100000"/>
              </a:lnSpc>
              <a:spcBef>
                <a:spcPts val="0"/>
              </a:spcBef>
              <a:spcAft>
                <a:spcPts val="0"/>
              </a:spcAft>
              <a:buClr>
                <a:srgbClr val="FFFFFF"/>
              </a:buClr>
              <a:buSzPts val="2800"/>
              <a:buNone/>
              <a:defRPr sz="3735">
                <a:solidFill>
                  <a:srgbClr val="FFFFFF"/>
                </a:solidFill>
              </a:defRPr>
            </a:lvl4pPr>
            <a:lvl5pPr lvl="4" algn="ctr" rtl="0">
              <a:lnSpc>
                <a:spcPct val="100000"/>
              </a:lnSpc>
              <a:spcBef>
                <a:spcPts val="0"/>
              </a:spcBef>
              <a:spcAft>
                <a:spcPts val="0"/>
              </a:spcAft>
              <a:buClr>
                <a:srgbClr val="FFFFFF"/>
              </a:buClr>
              <a:buSzPts val="2800"/>
              <a:buNone/>
              <a:defRPr sz="3735">
                <a:solidFill>
                  <a:srgbClr val="FFFFFF"/>
                </a:solidFill>
              </a:defRPr>
            </a:lvl5pPr>
            <a:lvl6pPr lvl="5" algn="ctr" rtl="0">
              <a:lnSpc>
                <a:spcPct val="100000"/>
              </a:lnSpc>
              <a:spcBef>
                <a:spcPts val="0"/>
              </a:spcBef>
              <a:spcAft>
                <a:spcPts val="0"/>
              </a:spcAft>
              <a:buClr>
                <a:srgbClr val="FFFFFF"/>
              </a:buClr>
              <a:buSzPts val="2800"/>
              <a:buNone/>
              <a:defRPr sz="3735">
                <a:solidFill>
                  <a:srgbClr val="FFFFFF"/>
                </a:solidFill>
              </a:defRPr>
            </a:lvl6pPr>
            <a:lvl7pPr lvl="6" algn="ctr" rtl="0">
              <a:lnSpc>
                <a:spcPct val="100000"/>
              </a:lnSpc>
              <a:spcBef>
                <a:spcPts val="0"/>
              </a:spcBef>
              <a:spcAft>
                <a:spcPts val="0"/>
              </a:spcAft>
              <a:buClr>
                <a:srgbClr val="FFFFFF"/>
              </a:buClr>
              <a:buSzPts val="2800"/>
              <a:buNone/>
              <a:defRPr sz="3735">
                <a:solidFill>
                  <a:srgbClr val="FFFFFF"/>
                </a:solidFill>
              </a:defRPr>
            </a:lvl7pPr>
            <a:lvl8pPr lvl="7" algn="ctr" rtl="0">
              <a:lnSpc>
                <a:spcPct val="100000"/>
              </a:lnSpc>
              <a:spcBef>
                <a:spcPts val="0"/>
              </a:spcBef>
              <a:spcAft>
                <a:spcPts val="0"/>
              </a:spcAft>
              <a:buClr>
                <a:srgbClr val="FFFFFF"/>
              </a:buClr>
              <a:buSzPts val="2800"/>
              <a:buNone/>
              <a:defRPr sz="3735">
                <a:solidFill>
                  <a:srgbClr val="FFFFFF"/>
                </a:solidFill>
              </a:defRPr>
            </a:lvl8pPr>
            <a:lvl9pPr lvl="8" algn="ctr" rtl="0">
              <a:lnSpc>
                <a:spcPct val="100000"/>
              </a:lnSpc>
              <a:spcBef>
                <a:spcPts val="0"/>
              </a:spcBef>
              <a:spcAft>
                <a:spcPts val="0"/>
              </a:spcAft>
              <a:buClr>
                <a:srgbClr val="FFFFFF"/>
              </a:buClr>
              <a:buSzPts val="2800"/>
              <a:buNone/>
              <a:defRPr sz="3735">
                <a:solidFill>
                  <a:srgbClr val="FFFFFF"/>
                </a:solidFill>
              </a:defRPr>
            </a:lvl9pPr>
          </a:lstStyle>
          <a:p>
            <a:r>
              <a:rPr lang="en-US"/>
              <a:t>Click to edit Master subtitle style</a:t>
            </a:r>
            <a:endParaRPr lang="en-US"/>
          </a:p>
        </p:txBody>
      </p:sp>
      <p:sp>
        <p:nvSpPr>
          <p:cNvPr id="489" name="Google Shape;489;p33"/>
          <p:cNvSpPr txBox="1">
            <a:spLocks noGrp="1"/>
          </p:cNvSpPr>
          <p:nvPr>
            <p:ph type="subTitle" idx="3"/>
          </p:nvPr>
        </p:nvSpPr>
        <p:spPr>
          <a:xfrm>
            <a:off x="870367" y="5320043"/>
            <a:ext cx="3228400" cy="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865">
                <a:solidFill>
                  <a:schemeClr val="dk1"/>
                </a:solidFill>
              </a:defRPr>
            </a:lvl1pPr>
            <a:lvl2pPr lvl="1" algn="ctr" rtl="0">
              <a:lnSpc>
                <a:spcPct val="100000"/>
              </a:lnSpc>
              <a:spcBef>
                <a:spcPts val="0"/>
              </a:spcBef>
              <a:spcAft>
                <a:spcPts val="0"/>
              </a:spcAft>
              <a:buClr>
                <a:srgbClr val="FFFFFF"/>
              </a:buClr>
              <a:buSzPts val="2800"/>
              <a:buNone/>
              <a:defRPr sz="3735">
                <a:solidFill>
                  <a:srgbClr val="FFFFFF"/>
                </a:solidFill>
              </a:defRPr>
            </a:lvl2pPr>
            <a:lvl3pPr lvl="2" algn="ctr" rtl="0">
              <a:lnSpc>
                <a:spcPct val="100000"/>
              </a:lnSpc>
              <a:spcBef>
                <a:spcPts val="0"/>
              </a:spcBef>
              <a:spcAft>
                <a:spcPts val="0"/>
              </a:spcAft>
              <a:buClr>
                <a:srgbClr val="FFFFFF"/>
              </a:buClr>
              <a:buSzPts val="2800"/>
              <a:buNone/>
              <a:defRPr sz="3735">
                <a:solidFill>
                  <a:srgbClr val="FFFFFF"/>
                </a:solidFill>
              </a:defRPr>
            </a:lvl3pPr>
            <a:lvl4pPr lvl="3" algn="ctr" rtl="0">
              <a:lnSpc>
                <a:spcPct val="100000"/>
              </a:lnSpc>
              <a:spcBef>
                <a:spcPts val="0"/>
              </a:spcBef>
              <a:spcAft>
                <a:spcPts val="0"/>
              </a:spcAft>
              <a:buClr>
                <a:srgbClr val="FFFFFF"/>
              </a:buClr>
              <a:buSzPts val="2800"/>
              <a:buNone/>
              <a:defRPr sz="3735">
                <a:solidFill>
                  <a:srgbClr val="FFFFFF"/>
                </a:solidFill>
              </a:defRPr>
            </a:lvl4pPr>
            <a:lvl5pPr lvl="4" algn="ctr" rtl="0">
              <a:lnSpc>
                <a:spcPct val="100000"/>
              </a:lnSpc>
              <a:spcBef>
                <a:spcPts val="0"/>
              </a:spcBef>
              <a:spcAft>
                <a:spcPts val="0"/>
              </a:spcAft>
              <a:buClr>
                <a:srgbClr val="FFFFFF"/>
              </a:buClr>
              <a:buSzPts val="2800"/>
              <a:buNone/>
              <a:defRPr sz="3735">
                <a:solidFill>
                  <a:srgbClr val="FFFFFF"/>
                </a:solidFill>
              </a:defRPr>
            </a:lvl5pPr>
            <a:lvl6pPr lvl="5" algn="ctr" rtl="0">
              <a:lnSpc>
                <a:spcPct val="100000"/>
              </a:lnSpc>
              <a:spcBef>
                <a:spcPts val="0"/>
              </a:spcBef>
              <a:spcAft>
                <a:spcPts val="0"/>
              </a:spcAft>
              <a:buClr>
                <a:srgbClr val="FFFFFF"/>
              </a:buClr>
              <a:buSzPts val="2800"/>
              <a:buNone/>
              <a:defRPr sz="3735">
                <a:solidFill>
                  <a:srgbClr val="FFFFFF"/>
                </a:solidFill>
              </a:defRPr>
            </a:lvl6pPr>
            <a:lvl7pPr lvl="6" algn="ctr" rtl="0">
              <a:lnSpc>
                <a:spcPct val="100000"/>
              </a:lnSpc>
              <a:spcBef>
                <a:spcPts val="0"/>
              </a:spcBef>
              <a:spcAft>
                <a:spcPts val="0"/>
              </a:spcAft>
              <a:buClr>
                <a:srgbClr val="FFFFFF"/>
              </a:buClr>
              <a:buSzPts val="2800"/>
              <a:buNone/>
              <a:defRPr sz="3735">
                <a:solidFill>
                  <a:srgbClr val="FFFFFF"/>
                </a:solidFill>
              </a:defRPr>
            </a:lvl7pPr>
            <a:lvl8pPr lvl="7" algn="ctr" rtl="0">
              <a:lnSpc>
                <a:spcPct val="100000"/>
              </a:lnSpc>
              <a:spcBef>
                <a:spcPts val="0"/>
              </a:spcBef>
              <a:spcAft>
                <a:spcPts val="0"/>
              </a:spcAft>
              <a:buClr>
                <a:srgbClr val="FFFFFF"/>
              </a:buClr>
              <a:buSzPts val="2800"/>
              <a:buNone/>
              <a:defRPr sz="3735">
                <a:solidFill>
                  <a:srgbClr val="FFFFFF"/>
                </a:solidFill>
              </a:defRPr>
            </a:lvl8pPr>
            <a:lvl9pPr lvl="8" algn="ctr" rtl="0">
              <a:lnSpc>
                <a:spcPct val="100000"/>
              </a:lnSpc>
              <a:spcBef>
                <a:spcPts val="0"/>
              </a:spcBef>
              <a:spcAft>
                <a:spcPts val="0"/>
              </a:spcAft>
              <a:buClr>
                <a:srgbClr val="FFFFFF"/>
              </a:buClr>
              <a:buSzPts val="2800"/>
              <a:buNone/>
              <a:defRPr sz="3735">
                <a:solidFill>
                  <a:srgbClr val="FFFFFF"/>
                </a:solidFill>
              </a:defRPr>
            </a:lvl9pPr>
          </a:lstStyle>
          <a:p>
            <a:r>
              <a:rPr lang="en-US"/>
              <a:t>Click to edit Master subtitle style</a:t>
            </a:r>
            <a:endParaRPr lang="en-US"/>
          </a:p>
        </p:txBody>
      </p:sp>
      <p:sp>
        <p:nvSpPr>
          <p:cNvPr id="490" name="Google Shape;490;p33"/>
          <p:cNvSpPr txBox="1">
            <a:spLocks noGrp="1"/>
          </p:cNvSpPr>
          <p:nvPr>
            <p:ph type="subTitle" idx="4"/>
          </p:nvPr>
        </p:nvSpPr>
        <p:spPr>
          <a:xfrm>
            <a:off x="8093233" y="5320043"/>
            <a:ext cx="3228400" cy="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865">
                <a:solidFill>
                  <a:schemeClr val="dk1"/>
                </a:solidFill>
              </a:defRPr>
            </a:lvl1pPr>
            <a:lvl2pPr lvl="1" algn="ctr" rtl="0">
              <a:lnSpc>
                <a:spcPct val="100000"/>
              </a:lnSpc>
              <a:spcBef>
                <a:spcPts val="0"/>
              </a:spcBef>
              <a:spcAft>
                <a:spcPts val="0"/>
              </a:spcAft>
              <a:buClr>
                <a:srgbClr val="FFFFFF"/>
              </a:buClr>
              <a:buSzPts val="2800"/>
              <a:buNone/>
              <a:defRPr sz="3735">
                <a:solidFill>
                  <a:srgbClr val="FFFFFF"/>
                </a:solidFill>
              </a:defRPr>
            </a:lvl2pPr>
            <a:lvl3pPr lvl="2" algn="ctr" rtl="0">
              <a:lnSpc>
                <a:spcPct val="100000"/>
              </a:lnSpc>
              <a:spcBef>
                <a:spcPts val="0"/>
              </a:spcBef>
              <a:spcAft>
                <a:spcPts val="0"/>
              </a:spcAft>
              <a:buClr>
                <a:srgbClr val="FFFFFF"/>
              </a:buClr>
              <a:buSzPts val="2800"/>
              <a:buNone/>
              <a:defRPr sz="3735">
                <a:solidFill>
                  <a:srgbClr val="FFFFFF"/>
                </a:solidFill>
              </a:defRPr>
            </a:lvl3pPr>
            <a:lvl4pPr lvl="3" algn="ctr" rtl="0">
              <a:lnSpc>
                <a:spcPct val="100000"/>
              </a:lnSpc>
              <a:spcBef>
                <a:spcPts val="0"/>
              </a:spcBef>
              <a:spcAft>
                <a:spcPts val="0"/>
              </a:spcAft>
              <a:buClr>
                <a:srgbClr val="FFFFFF"/>
              </a:buClr>
              <a:buSzPts val="2800"/>
              <a:buNone/>
              <a:defRPr sz="3735">
                <a:solidFill>
                  <a:srgbClr val="FFFFFF"/>
                </a:solidFill>
              </a:defRPr>
            </a:lvl4pPr>
            <a:lvl5pPr lvl="4" algn="ctr" rtl="0">
              <a:lnSpc>
                <a:spcPct val="100000"/>
              </a:lnSpc>
              <a:spcBef>
                <a:spcPts val="0"/>
              </a:spcBef>
              <a:spcAft>
                <a:spcPts val="0"/>
              </a:spcAft>
              <a:buClr>
                <a:srgbClr val="FFFFFF"/>
              </a:buClr>
              <a:buSzPts val="2800"/>
              <a:buNone/>
              <a:defRPr sz="3735">
                <a:solidFill>
                  <a:srgbClr val="FFFFFF"/>
                </a:solidFill>
              </a:defRPr>
            </a:lvl5pPr>
            <a:lvl6pPr lvl="5" algn="ctr" rtl="0">
              <a:lnSpc>
                <a:spcPct val="100000"/>
              </a:lnSpc>
              <a:spcBef>
                <a:spcPts val="0"/>
              </a:spcBef>
              <a:spcAft>
                <a:spcPts val="0"/>
              </a:spcAft>
              <a:buClr>
                <a:srgbClr val="FFFFFF"/>
              </a:buClr>
              <a:buSzPts val="2800"/>
              <a:buNone/>
              <a:defRPr sz="3735">
                <a:solidFill>
                  <a:srgbClr val="FFFFFF"/>
                </a:solidFill>
              </a:defRPr>
            </a:lvl6pPr>
            <a:lvl7pPr lvl="6" algn="ctr" rtl="0">
              <a:lnSpc>
                <a:spcPct val="100000"/>
              </a:lnSpc>
              <a:spcBef>
                <a:spcPts val="0"/>
              </a:spcBef>
              <a:spcAft>
                <a:spcPts val="0"/>
              </a:spcAft>
              <a:buClr>
                <a:srgbClr val="FFFFFF"/>
              </a:buClr>
              <a:buSzPts val="2800"/>
              <a:buNone/>
              <a:defRPr sz="3735">
                <a:solidFill>
                  <a:srgbClr val="FFFFFF"/>
                </a:solidFill>
              </a:defRPr>
            </a:lvl7pPr>
            <a:lvl8pPr lvl="7" algn="ctr" rtl="0">
              <a:lnSpc>
                <a:spcPct val="100000"/>
              </a:lnSpc>
              <a:spcBef>
                <a:spcPts val="0"/>
              </a:spcBef>
              <a:spcAft>
                <a:spcPts val="0"/>
              </a:spcAft>
              <a:buClr>
                <a:srgbClr val="FFFFFF"/>
              </a:buClr>
              <a:buSzPts val="2800"/>
              <a:buNone/>
              <a:defRPr sz="3735">
                <a:solidFill>
                  <a:srgbClr val="FFFFFF"/>
                </a:solidFill>
              </a:defRPr>
            </a:lvl8pPr>
            <a:lvl9pPr lvl="8" algn="ctr" rtl="0">
              <a:lnSpc>
                <a:spcPct val="100000"/>
              </a:lnSpc>
              <a:spcBef>
                <a:spcPts val="0"/>
              </a:spcBef>
              <a:spcAft>
                <a:spcPts val="0"/>
              </a:spcAft>
              <a:buClr>
                <a:srgbClr val="FFFFFF"/>
              </a:buClr>
              <a:buSzPts val="2800"/>
              <a:buNone/>
              <a:defRPr sz="3735">
                <a:solidFill>
                  <a:srgbClr val="FFFFFF"/>
                </a:solidFill>
              </a:defRPr>
            </a:lvl9pPr>
          </a:lstStyle>
          <a:p>
            <a:r>
              <a:rPr lang="en-US"/>
              <a:t>Click to edit Master subtitle style</a:t>
            </a:r>
            <a:endParaRPr lang="en-US"/>
          </a:p>
        </p:txBody>
      </p:sp>
      <p:sp>
        <p:nvSpPr>
          <p:cNvPr id="491" name="Google Shape;491;p33"/>
          <p:cNvSpPr txBox="1">
            <a:spLocks noGrp="1"/>
          </p:cNvSpPr>
          <p:nvPr>
            <p:ph type="subTitle" idx="5"/>
          </p:nvPr>
        </p:nvSpPr>
        <p:spPr>
          <a:xfrm>
            <a:off x="4481800" y="3021012"/>
            <a:ext cx="3228400" cy="6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492" name="Google Shape;492;p33"/>
          <p:cNvSpPr txBox="1">
            <a:spLocks noGrp="1"/>
          </p:cNvSpPr>
          <p:nvPr>
            <p:ph type="subTitle" idx="6"/>
          </p:nvPr>
        </p:nvSpPr>
        <p:spPr>
          <a:xfrm>
            <a:off x="4481800" y="2584713"/>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493" name="Google Shape;493;p33"/>
          <p:cNvSpPr txBox="1">
            <a:spLocks noGrp="1"/>
          </p:cNvSpPr>
          <p:nvPr>
            <p:ph type="subTitle" idx="7"/>
          </p:nvPr>
        </p:nvSpPr>
        <p:spPr>
          <a:xfrm>
            <a:off x="8088600" y="3005912"/>
            <a:ext cx="3228400" cy="6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494" name="Google Shape;494;p33"/>
          <p:cNvSpPr txBox="1">
            <a:spLocks noGrp="1"/>
          </p:cNvSpPr>
          <p:nvPr>
            <p:ph type="subTitle" idx="8"/>
          </p:nvPr>
        </p:nvSpPr>
        <p:spPr>
          <a:xfrm>
            <a:off x="8088600" y="2584713"/>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495" name="Google Shape;495;p33"/>
          <p:cNvSpPr txBox="1">
            <a:spLocks noGrp="1"/>
          </p:cNvSpPr>
          <p:nvPr>
            <p:ph type="subTitle" idx="9"/>
          </p:nvPr>
        </p:nvSpPr>
        <p:spPr>
          <a:xfrm>
            <a:off x="875000" y="3033929"/>
            <a:ext cx="3228400" cy="6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5"/>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496" name="Google Shape;496;p33"/>
          <p:cNvSpPr txBox="1">
            <a:spLocks noGrp="1"/>
          </p:cNvSpPr>
          <p:nvPr>
            <p:ph type="subTitle" idx="13"/>
          </p:nvPr>
        </p:nvSpPr>
        <p:spPr>
          <a:xfrm>
            <a:off x="875000" y="4880147"/>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497" name="Google Shape;497;p33"/>
          <p:cNvSpPr txBox="1">
            <a:spLocks noGrp="1"/>
          </p:cNvSpPr>
          <p:nvPr>
            <p:ph type="subTitle" idx="14"/>
          </p:nvPr>
        </p:nvSpPr>
        <p:spPr>
          <a:xfrm>
            <a:off x="4481800" y="4880147"/>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498" name="Google Shape;498;p33"/>
          <p:cNvSpPr txBox="1">
            <a:spLocks noGrp="1"/>
          </p:cNvSpPr>
          <p:nvPr>
            <p:ph type="subTitle" idx="15"/>
          </p:nvPr>
        </p:nvSpPr>
        <p:spPr>
          <a:xfrm>
            <a:off x="8088600" y="4880147"/>
            <a:ext cx="3228400" cy="5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499" name="Google Shape;499;p33"/>
          <p:cNvSpPr txBox="1">
            <a:spLocks noGrp="1"/>
          </p:cNvSpPr>
          <p:nvPr>
            <p:ph type="title"/>
          </p:nvPr>
        </p:nvSpPr>
        <p:spPr>
          <a:xfrm>
            <a:off x="914400" y="593367"/>
            <a:ext cx="1036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6">
  <p:cSld name="Title Only 6">
    <p:bg>
      <p:bgPr>
        <a:solidFill>
          <a:schemeClr val="accent3"/>
        </a:solidFill>
        <a:effectLst/>
      </p:bgPr>
    </p:bg>
    <p:spTree>
      <p:nvGrpSpPr>
        <p:cNvPr id="1" name="Shape 500"/>
        <p:cNvGrpSpPr/>
        <p:nvPr/>
      </p:nvGrpSpPr>
      <p:grpSpPr>
        <a:xfrm>
          <a:off x="0" y="0"/>
          <a:ext cx="0" cy="0"/>
          <a:chOff x="0" y="0"/>
          <a:chExt cx="0" cy="0"/>
        </a:xfrm>
      </p:grpSpPr>
      <p:grpSp>
        <p:nvGrpSpPr>
          <p:cNvPr id="501" name="Google Shape;501;p34"/>
          <p:cNvGrpSpPr/>
          <p:nvPr/>
        </p:nvGrpSpPr>
        <p:grpSpPr>
          <a:xfrm rot="1351459">
            <a:off x="282563" y="-3204161"/>
            <a:ext cx="12754533" cy="12262025"/>
            <a:chOff x="1786775" y="1002200"/>
            <a:chExt cx="3861800" cy="3712875"/>
          </a:xfrm>
        </p:grpSpPr>
        <p:sp>
          <p:nvSpPr>
            <p:cNvPr id="502" name="Google Shape;502;p3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3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3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5" name="Google Shape;505;p34"/>
          <p:cNvSpPr txBox="1">
            <a:spLocks noGrp="1"/>
          </p:cNvSpPr>
          <p:nvPr>
            <p:ph type="title"/>
          </p:nvPr>
        </p:nvSpPr>
        <p:spPr>
          <a:xfrm>
            <a:off x="1423033" y="593367"/>
            <a:ext cx="9346000" cy="136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06"/>
        <p:cNvGrpSpPr/>
        <p:nvPr/>
      </p:nvGrpSpPr>
      <p:grpSpPr>
        <a:xfrm>
          <a:off x="0" y="0"/>
          <a:ext cx="0" cy="0"/>
          <a:chOff x="0" y="0"/>
          <a:chExt cx="0" cy="0"/>
        </a:xfrm>
      </p:grpSpPr>
      <p:sp>
        <p:nvSpPr>
          <p:cNvPr id="507" name="Google Shape;507;p35"/>
          <p:cNvSpPr/>
          <p:nvPr/>
        </p:nvSpPr>
        <p:spPr>
          <a:xfrm rot="277699">
            <a:off x="976952" y="-3194857"/>
            <a:ext cx="13776971" cy="13305893"/>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8" name="Google Shape;508;p35"/>
          <p:cNvSpPr txBox="1">
            <a:spLocks noGrp="1"/>
          </p:cNvSpPr>
          <p:nvPr>
            <p:ph type="title" hasCustomPrompt="1"/>
          </p:nvPr>
        </p:nvSpPr>
        <p:spPr>
          <a:xfrm>
            <a:off x="5905100" y="1730059"/>
            <a:ext cx="4898400" cy="130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665">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09" name="Google Shape;509;p3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E84F360-9D21-4E9D-B195-41E82207F5DE}" type="slidenum">
              <a:rPr lang="en-IN" smtClean="0"/>
            </a:fld>
            <a:endParaRPr lang="en-IN"/>
          </a:p>
        </p:txBody>
      </p:sp>
      <p:sp>
        <p:nvSpPr>
          <p:cNvPr id="510" name="Google Shape;510;p35"/>
          <p:cNvSpPr txBox="1">
            <a:spLocks noGrp="1"/>
          </p:cNvSpPr>
          <p:nvPr>
            <p:ph type="subTitle" idx="1"/>
          </p:nvPr>
        </p:nvSpPr>
        <p:spPr>
          <a:xfrm>
            <a:off x="7504100" y="3036759"/>
            <a:ext cx="2128000" cy="6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511" name="Google Shape;511;p35"/>
          <p:cNvSpPr txBox="1">
            <a:spLocks noGrp="1"/>
          </p:cNvSpPr>
          <p:nvPr>
            <p:ph type="subTitle" idx="2"/>
          </p:nvPr>
        </p:nvSpPr>
        <p:spPr>
          <a:xfrm>
            <a:off x="8838617" y="5008884"/>
            <a:ext cx="2128000" cy="6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512" name="Google Shape;512;p35"/>
          <p:cNvSpPr txBox="1">
            <a:spLocks noGrp="1"/>
          </p:cNvSpPr>
          <p:nvPr>
            <p:ph type="subTitle" idx="3"/>
          </p:nvPr>
        </p:nvSpPr>
        <p:spPr>
          <a:xfrm>
            <a:off x="5991933" y="5008900"/>
            <a:ext cx="2128000" cy="6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513" name="Google Shape;513;p35"/>
          <p:cNvSpPr txBox="1">
            <a:spLocks noGrp="1"/>
          </p:cNvSpPr>
          <p:nvPr>
            <p:ph type="title" idx="4"/>
          </p:nvPr>
        </p:nvSpPr>
        <p:spPr>
          <a:xfrm>
            <a:off x="965200" y="597408"/>
            <a:ext cx="30864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
        <p:nvSpPr>
          <p:cNvPr id="514" name="Google Shape;514;p35"/>
          <p:cNvSpPr txBox="1">
            <a:spLocks noGrp="1"/>
          </p:cNvSpPr>
          <p:nvPr>
            <p:ph type="title" idx="5" hasCustomPrompt="1"/>
          </p:nvPr>
        </p:nvSpPr>
        <p:spPr>
          <a:xfrm>
            <a:off x="8302813" y="3958300"/>
            <a:ext cx="2974800" cy="9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15" name="Google Shape;515;p35"/>
          <p:cNvSpPr txBox="1">
            <a:spLocks noGrp="1"/>
          </p:cNvSpPr>
          <p:nvPr>
            <p:ph type="title" idx="6" hasCustomPrompt="1"/>
          </p:nvPr>
        </p:nvSpPr>
        <p:spPr>
          <a:xfrm>
            <a:off x="5383500" y="3958167"/>
            <a:ext cx="2974800" cy="9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right text">
  <p:cSld name="Title and right text">
    <p:spTree>
      <p:nvGrpSpPr>
        <p:cNvPr id="1" name="Shape 516"/>
        <p:cNvGrpSpPr/>
        <p:nvPr/>
      </p:nvGrpSpPr>
      <p:grpSpPr>
        <a:xfrm>
          <a:off x="0" y="0"/>
          <a:ext cx="0" cy="0"/>
          <a:chOff x="0" y="0"/>
          <a:chExt cx="0" cy="0"/>
        </a:xfrm>
      </p:grpSpPr>
      <p:sp>
        <p:nvSpPr>
          <p:cNvPr id="517" name="Google Shape;517;p36"/>
          <p:cNvSpPr/>
          <p:nvPr/>
        </p:nvSpPr>
        <p:spPr>
          <a:xfrm rot="277656">
            <a:off x="6174856" y="-6100291"/>
            <a:ext cx="14442843" cy="1394912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8" name="Google Shape;518;p36"/>
          <p:cNvSpPr txBox="1">
            <a:spLocks noGrp="1"/>
          </p:cNvSpPr>
          <p:nvPr>
            <p:ph type="title"/>
          </p:nvPr>
        </p:nvSpPr>
        <p:spPr>
          <a:xfrm>
            <a:off x="6749133" y="2112400"/>
            <a:ext cx="4528400" cy="1151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lang="en-US"/>
          </a:p>
        </p:txBody>
      </p:sp>
      <p:sp>
        <p:nvSpPr>
          <p:cNvPr id="519" name="Google Shape;519;p36"/>
          <p:cNvSpPr txBox="1">
            <a:spLocks noGrp="1"/>
          </p:cNvSpPr>
          <p:nvPr>
            <p:ph type="subTitle" idx="1"/>
          </p:nvPr>
        </p:nvSpPr>
        <p:spPr>
          <a:xfrm>
            <a:off x="6749133" y="3085167"/>
            <a:ext cx="3873200" cy="14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5">
                <a:solidFill>
                  <a:schemeClr val="lt1"/>
                </a:solidFill>
                <a:latin typeface="Raleway"/>
                <a:ea typeface="Raleway"/>
                <a:cs typeface="Raleway"/>
                <a:sym typeface="Raleway"/>
              </a:defRPr>
            </a:lvl1pPr>
            <a:lvl2pPr lvl="1" rtl="0">
              <a:lnSpc>
                <a:spcPct val="100000"/>
              </a:lnSpc>
              <a:spcBef>
                <a:spcPts val="0"/>
              </a:spcBef>
              <a:spcAft>
                <a:spcPts val="0"/>
              </a:spcAft>
              <a:buSzPts val="2800"/>
              <a:buNone/>
              <a:defRPr sz="3735"/>
            </a:lvl2pPr>
            <a:lvl3pPr lvl="2" rtl="0">
              <a:lnSpc>
                <a:spcPct val="100000"/>
              </a:lnSpc>
              <a:spcBef>
                <a:spcPts val="0"/>
              </a:spcBef>
              <a:spcAft>
                <a:spcPts val="0"/>
              </a:spcAft>
              <a:buSzPts val="2800"/>
              <a:buNone/>
              <a:defRPr sz="3735"/>
            </a:lvl3pPr>
            <a:lvl4pPr lvl="3" rtl="0">
              <a:lnSpc>
                <a:spcPct val="100000"/>
              </a:lnSpc>
              <a:spcBef>
                <a:spcPts val="0"/>
              </a:spcBef>
              <a:spcAft>
                <a:spcPts val="0"/>
              </a:spcAft>
              <a:buSzPts val="2800"/>
              <a:buNone/>
              <a:defRPr sz="3735"/>
            </a:lvl4pPr>
            <a:lvl5pPr lvl="4" rtl="0">
              <a:lnSpc>
                <a:spcPct val="100000"/>
              </a:lnSpc>
              <a:spcBef>
                <a:spcPts val="0"/>
              </a:spcBef>
              <a:spcAft>
                <a:spcPts val="0"/>
              </a:spcAft>
              <a:buSzPts val="2800"/>
              <a:buNone/>
              <a:defRPr sz="3735"/>
            </a:lvl5pPr>
            <a:lvl6pPr lvl="5" rtl="0">
              <a:lnSpc>
                <a:spcPct val="100000"/>
              </a:lnSpc>
              <a:spcBef>
                <a:spcPts val="0"/>
              </a:spcBef>
              <a:spcAft>
                <a:spcPts val="0"/>
              </a:spcAft>
              <a:buSzPts val="2800"/>
              <a:buNone/>
              <a:defRPr sz="3735"/>
            </a:lvl6pPr>
            <a:lvl7pPr lvl="6" rtl="0">
              <a:lnSpc>
                <a:spcPct val="100000"/>
              </a:lnSpc>
              <a:spcBef>
                <a:spcPts val="0"/>
              </a:spcBef>
              <a:spcAft>
                <a:spcPts val="0"/>
              </a:spcAft>
              <a:buSzPts val="2800"/>
              <a:buNone/>
              <a:defRPr sz="3735"/>
            </a:lvl7pPr>
            <a:lvl8pPr lvl="7" rtl="0">
              <a:lnSpc>
                <a:spcPct val="100000"/>
              </a:lnSpc>
              <a:spcBef>
                <a:spcPts val="0"/>
              </a:spcBef>
              <a:spcAft>
                <a:spcPts val="0"/>
              </a:spcAft>
              <a:buSzPts val="2800"/>
              <a:buNone/>
              <a:defRPr sz="3735"/>
            </a:lvl8pPr>
            <a:lvl9pPr lvl="8"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left text 2">
  <p:cSld name="Title and left text 2">
    <p:spTree>
      <p:nvGrpSpPr>
        <p:cNvPr id="1" name="Shape 520"/>
        <p:cNvGrpSpPr/>
        <p:nvPr/>
      </p:nvGrpSpPr>
      <p:grpSpPr>
        <a:xfrm>
          <a:off x="0" y="0"/>
          <a:ext cx="0" cy="0"/>
          <a:chOff x="0" y="0"/>
          <a:chExt cx="0" cy="0"/>
        </a:xfrm>
      </p:grpSpPr>
      <p:sp>
        <p:nvSpPr>
          <p:cNvPr id="521" name="Google Shape;521;p37"/>
          <p:cNvSpPr/>
          <p:nvPr/>
        </p:nvSpPr>
        <p:spPr>
          <a:xfrm rot="-277656" flipH="1">
            <a:off x="-8438944" y="-6189857"/>
            <a:ext cx="14442843" cy="1394912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2" name="Google Shape;522;p37"/>
          <p:cNvSpPr txBox="1">
            <a:spLocks noGrp="1"/>
          </p:cNvSpPr>
          <p:nvPr>
            <p:ph type="title"/>
          </p:nvPr>
        </p:nvSpPr>
        <p:spPr>
          <a:xfrm>
            <a:off x="965200" y="2112400"/>
            <a:ext cx="3950400" cy="1151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lang="en-US"/>
          </a:p>
        </p:txBody>
      </p:sp>
      <p:sp>
        <p:nvSpPr>
          <p:cNvPr id="523" name="Google Shape;523;p37"/>
          <p:cNvSpPr txBox="1">
            <a:spLocks noGrp="1"/>
          </p:cNvSpPr>
          <p:nvPr>
            <p:ph type="subTitle" idx="1"/>
          </p:nvPr>
        </p:nvSpPr>
        <p:spPr>
          <a:xfrm>
            <a:off x="965200" y="3089135"/>
            <a:ext cx="3950400" cy="14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5">
                <a:solidFill>
                  <a:schemeClr val="lt1"/>
                </a:solidFill>
                <a:latin typeface="Raleway"/>
                <a:ea typeface="Raleway"/>
                <a:cs typeface="Raleway"/>
                <a:sym typeface="Raleway"/>
              </a:defRPr>
            </a:lvl1pPr>
            <a:lvl2pPr lvl="1" rtl="0">
              <a:lnSpc>
                <a:spcPct val="100000"/>
              </a:lnSpc>
              <a:spcBef>
                <a:spcPts val="0"/>
              </a:spcBef>
              <a:spcAft>
                <a:spcPts val="0"/>
              </a:spcAft>
              <a:buSzPts val="2800"/>
              <a:buNone/>
              <a:defRPr sz="3735"/>
            </a:lvl2pPr>
            <a:lvl3pPr lvl="2" rtl="0">
              <a:lnSpc>
                <a:spcPct val="100000"/>
              </a:lnSpc>
              <a:spcBef>
                <a:spcPts val="0"/>
              </a:spcBef>
              <a:spcAft>
                <a:spcPts val="0"/>
              </a:spcAft>
              <a:buSzPts val="2800"/>
              <a:buNone/>
              <a:defRPr sz="3735"/>
            </a:lvl3pPr>
            <a:lvl4pPr lvl="3" rtl="0">
              <a:lnSpc>
                <a:spcPct val="100000"/>
              </a:lnSpc>
              <a:spcBef>
                <a:spcPts val="0"/>
              </a:spcBef>
              <a:spcAft>
                <a:spcPts val="0"/>
              </a:spcAft>
              <a:buSzPts val="2800"/>
              <a:buNone/>
              <a:defRPr sz="3735"/>
            </a:lvl4pPr>
            <a:lvl5pPr lvl="4" rtl="0">
              <a:lnSpc>
                <a:spcPct val="100000"/>
              </a:lnSpc>
              <a:spcBef>
                <a:spcPts val="0"/>
              </a:spcBef>
              <a:spcAft>
                <a:spcPts val="0"/>
              </a:spcAft>
              <a:buSzPts val="2800"/>
              <a:buNone/>
              <a:defRPr sz="3735"/>
            </a:lvl5pPr>
            <a:lvl6pPr lvl="5" rtl="0">
              <a:lnSpc>
                <a:spcPct val="100000"/>
              </a:lnSpc>
              <a:spcBef>
                <a:spcPts val="0"/>
              </a:spcBef>
              <a:spcAft>
                <a:spcPts val="0"/>
              </a:spcAft>
              <a:buSzPts val="2800"/>
              <a:buNone/>
              <a:defRPr sz="3735"/>
            </a:lvl6pPr>
            <a:lvl7pPr lvl="6" rtl="0">
              <a:lnSpc>
                <a:spcPct val="100000"/>
              </a:lnSpc>
              <a:spcBef>
                <a:spcPts val="0"/>
              </a:spcBef>
              <a:spcAft>
                <a:spcPts val="0"/>
              </a:spcAft>
              <a:buSzPts val="2800"/>
              <a:buNone/>
              <a:defRPr sz="3735"/>
            </a:lvl7pPr>
            <a:lvl8pPr lvl="7" rtl="0">
              <a:lnSpc>
                <a:spcPct val="100000"/>
              </a:lnSpc>
              <a:spcBef>
                <a:spcPts val="0"/>
              </a:spcBef>
              <a:spcAft>
                <a:spcPts val="0"/>
              </a:spcAft>
              <a:buSzPts val="2800"/>
              <a:buNone/>
              <a:defRPr sz="3735"/>
            </a:lvl8pPr>
            <a:lvl9pPr lvl="8"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3"/>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1854100-7B98-474C-913B-BA994FCD0C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84F360-9D21-4E9D-B195-41E82207F5DE}" type="slidenum">
              <a:rPr lang="en-IN" smtClean="0"/>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matchingName="Blank slide">
  <p:cSld name="Blank slide">
    <p:spTree>
      <p:nvGrpSpPr>
        <p:cNvPr id="1" name="Shape 52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bg>
      <p:bgPr>
        <a:solidFill>
          <a:schemeClr val="lt1"/>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latin typeface="Fredoka One"/>
                <a:ea typeface="Fredoka One"/>
                <a:cs typeface="Fredoka One"/>
                <a:sym typeface="Fredok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lang="en-US"/>
          </a:p>
        </p:txBody>
      </p:sp>
      <p:sp>
        <p:nvSpPr>
          <p:cNvPr id="36" name="Google Shape;36;p5"/>
          <p:cNvSpPr txBox="1">
            <a:spLocks noGrp="1"/>
          </p:cNvSpPr>
          <p:nvPr>
            <p:ph type="subTitle" idx="1"/>
          </p:nvPr>
        </p:nvSpPr>
        <p:spPr>
          <a:xfrm>
            <a:off x="1946300" y="3393437"/>
            <a:ext cx="3359200" cy="17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37" name="Google Shape;37;p5"/>
          <p:cNvSpPr txBox="1">
            <a:spLocks noGrp="1"/>
          </p:cNvSpPr>
          <p:nvPr>
            <p:ph type="subTitle" idx="2"/>
          </p:nvPr>
        </p:nvSpPr>
        <p:spPr>
          <a:xfrm>
            <a:off x="6886567" y="3393437"/>
            <a:ext cx="3359200" cy="17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865">
                <a:latin typeface="Raleway"/>
                <a:ea typeface="Raleway"/>
                <a:cs typeface="Raleway"/>
                <a:sym typeface="Raleway"/>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38" name="Google Shape;38;p5"/>
          <p:cNvSpPr txBox="1">
            <a:spLocks noGrp="1"/>
          </p:cNvSpPr>
          <p:nvPr>
            <p:ph type="subTitle" idx="3"/>
          </p:nvPr>
        </p:nvSpPr>
        <p:spPr>
          <a:xfrm>
            <a:off x="2106451" y="2782433"/>
            <a:ext cx="3038800" cy="6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
        <p:nvSpPr>
          <p:cNvPr id="39" name="Google Shape;39;p5"/>
          <p:cNvSpPr txBox="1">
            <a:spLocks noGrp="1"/>
          </p:cNvSpPr>
          <p:nvPr>
            <p:ph type="subTitle" idx="4"/>
          </p:nvPr>
        </p:nvSpPr>
        <p:spPr>
          <a:xfrm>
            <a:off x="7046751" y="2782433"/>
            <a:ext cx="3038800" cy="6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535">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matchingName="Blank slide">
  <p:cSld name="Blank slide">
    <p:spTree>
      <p:nvGrpSpPr>
        <p:cNvPr id="1" name="Shape 532"/>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D33C8EB-81A1-4B49-9FCF-9FD9B2F0990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1854100-7B98-474C-913B-BA994FCD0C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84F360-9D21-4E9D-B195-41E82207F5DE}" type="slidenum">
              <a:rPr lang="en-IN" smtClean="0"/>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D33C8EB-81A1-4B49-9FCF-9FD9B2F0990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AD33C8EB-81A1-4B49-9FCF-9FD9B2F0990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AD33C8EB-81A1-4B49-9FCF-9FD9B2F09909}"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D33C8EB-81A1-4B49-9FCF-9FD9B2F09909}"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33C8EB-81A1-4B49-9FCF-9FD9B2F09909}"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D33C8EB-81A1-4B49-9FCF-9FD9B2F0990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D33C8EB-81A1-4B49-9FCF-9FD9B2F0990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 only">
    <p:bg>
      <p:bgPr>
        <a:noFill/>
        <a:effectLst/>
      </p:bgPr>
    </p:bg>
    <p:spTree>
      <p:nvGrpSpPr>
        <p:cNvPr id="1" name="Shape 40"/>
        <p:cNvGrpSpPr/>
        <p:nvPr/>
      </p:nvGrpSpPr>
      <p:grpSpPr>
        <a:xfrm>
          <a:off x="0" y="0"/>
          <a:ext cx="0" cy="0"/>
          <a:chOff x="0" y="0"/>
          <a:chExt cx="0" cy="0"/>
        </a:xfrm>
      </p:grpSpPr>
      <p:sp>
        <p:nvSpPr>
          <p:cNvPr id="41" name="Google Shape;41;p6"/>
          <p:cNvSpPr/>
          <p:nvPr/>
        </p:nvSpPr>
        <p:spPr>
          <a:xfrm>
            <a:off x="10100" y="0"/>
            <a:ext cx="12192000" cy="6858000"/>
          </a:xfrm>
          <a:prstGeom prst="rect">
            <a:avLst/>
          </a:prstGeom>
          <a:solidFill>
            <a:srgbClr val="305DBF">
              <a:alpha val="137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rot="8087307" flipH="1">
            <a:off x="6808603" y="-402533"/>
            <a:ext cx="7987184" cy="7761029"/>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txBox="1">
            <a:spLocks noGrp="1"/>
          </p:cNvSpPr>
          <p:nvPr>
            <p:ph type="title"/>
          </p:nvPr>
        </p:nvSpPr>
        <p:spPr>
          <a:xfrm>
            <a:off x="6864500" y="2768600"/>
            <a:ext cx="4525200" cy="132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D33C8EB-81A1-4B49-9FCF-9FD9B2F0990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D33C8EB-81A1-4B49-9FCF-9FD9B2F0990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D33C8EB-81A1-4B49-9FCF-9FD9B2F0990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1854100-7B98-474C-913B-BA994FCD0CC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84F360-9D21-4E9D-B195-41E82207F5DE}" type="slidenum">
              <a:rPr lang="en-IN" smtClean="0"/>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D33C8EB-81A1-4B49-9FCF-9FD9B2F0990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AD33C8EB-81A1-4B49-9FCF-9FD9B2F0990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AD33C8EB-81A1-4B49-9FCF-9FD9B2F09909}"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D33C8EB-81A1-4B49-9FCF-9FD9B2F09909}"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33C8EB-81A1-4B49-9FCF-9FD9B2F09909}"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D33C8EB-81A1-4B49-9FCF-9FD9B2F0990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965200" y="981416"/>
            <a:ext cx="4152400" cy="1151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solidFill>
                  <a:schemeClr val="accent3"/>
                </a:solidFill>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lang="en-US"/>
          </a:p>
        </p:txBody>
      </p:sp>
      <p:sp>
        <p:nvSpPr>
          <p:cNvPr id="46" name="Google Shape;46;p7"/>
          <p:cNvSpPr txBox="1">
            <a:spLocks noGrp="1"/>
          </p:cNvSpPr>
          <p:nvPr>
            <p:ph type="subTitle" idx="1"/>
          </p:nvPr>
        </p:nvSpPr>
        <p:spPr>
          <a:xfrm>
            <a:off x="965200" y="2438000"/>
            <a:ext cx="5744800" cy="36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2135">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3735"/>
            </a:lvl2pPr>
            <a:lvl3pPr lvl="2" rtl="0">
              <a:lnSpc>
                <a:spcPct val="100000"/>
              </a:lnSpc>
              <a:spcBef>
                <a:spcPts val="0"/>
              </a:spcBef>
              <a:spcAft>
                <a:spcPts val="0"/>
              </a:spcAft>
              <a:buSzPts val="2800"/>
              <a:buChar char="■"/>
              <a:defRPr sz="3735"/>
            </a:lvl3pPr>
            <a:lvl4pPr lvl="3" rtl="0">
              <a:lnSpc>
                <a:spcPct val="100000"/>
              </a:lnSpc>
              <a:spcBef>
                <a:spcPts val="0"/>
              </a:spcBef>
              <a:spcAft>
                <a:spcPts val="0"/>
              </a:spcAft>
              <a:buSzPts val="2800"/>
              <a:buChar char="●"/>
              <a:defRPr sz="3735"/>
            </a:lvl4pPr>
            <a:lvl5pPr lvl="4" rtl="0">
              <a:lnSpc>
                <a:spcPct val="100000"/>
              </a:lnSpc>
              <a:spcBef>
                <a:spcPts val="0"/>
              </a:spcBef>
              <a:spcAft>
                <a:spcPts val="0"/>
              </a:spcAft>
              <a:buSzPts val="2800"/>
              <a:buChar char="○"/>
              <a:defRPr sz="3735"/>
            </a:lvl5pPr>
            <a:lvl6pPr lvl="5" rtl="0">
              <a:lnSpc>
                <a:spcPct val="100000"/>
              </a:lnSpc>
              <a:spcBef>
                <a:spcPts val="0"/>
              </a:spcBef>
              <a:spcAft>
                <a:spcPts val="0"/>
              </a:spcAft>
              <a:buSzPts val="2800"/>
              <a:buChar char="■"/>
              <a:defRPr sz="3735"/>
            </a:lvl6pPr>
            <a:lvl7pPr lvl="6" rtl="0">
              <a:lnSpc>
                <a:spcPct val="100000"/>
              </a:lnSpc>
              <a:spcBef>
                <a:spcPts val="0"/>
              </a:spcBef>
              <a:spcAft>
                <a:spcPts val="0"/>
              </a:spcAft>
              <a:buSzPts val="2800"/>
              <a:buChar char="●"/>
              <a:defRPr sz="3735"/>
            </a:lvl7pPr>
            <a:lvl8pPr lvl="7" rtl="0">
              <a:lnSpc>
                <a:spcPct val="100000"/>
              </a:lnSpc>
              <a:spcBef>
                <a:spcPts val="0"/>
              </a:spcBef>
              <a:spcAft>
                <a:spcPts val="0"/>
              </a:spcAft>
              <a:buSzPts val="2800"/>
              <a:buChar char="○"/>
              <a:defRPr sz="3735"/>
            </a:lvl8pPr>
            <a:lvl9pPr lvl="8" rtl="0">
              <a:lnSpc>
                <a:spcPct val="100000"/>
              </a:lnSpc>
              <a:spcBef>
                <a:spcPts val="0"/>
              </a:spcBef>
              <a:spcAft>
                <a:spcPts val="0"/>
              </a:spcAft>
              <a:buSzPts val="2800"/>
              <a:buChar char="■"/>
              <a:defRPr sz="3735"/>
            </a:lvl9pPr>
          </a:lstStyle>
          <a:p>
            <a:r>
              <a:rPr lang="en-US"/>
              <a:t>Click to edit Master subtitle style</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D33C8EB-81A1-4B49-9FCF-9FD9B2F0990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D33C8EB-81A1-4B49-9FCF-9FD9B2F0990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D33C8EB-81A1-4B49-9FCF-9FD9B2F0990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66C616-D947-421E-8296-28B459E6D6C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47"/>
        <p:cNvGrpSpPr/>
        <p:nvPr/>
      </p:nvGrpSpPr>
      <p:grpSpPr>
        <a:xfrm>
          <a:off x="0" y="0"/>
          <a:ext cx="0" cy="0"/>
          <a:chOff x="0" y="0"/>
          <a:chExt cx="0" cy="0"/>
        </a:xfrm>
      </p:grpSpPr>
      <p:grpSp>
        <p:nvGrpSpPr>
          <p:cNvPr id="48" name="Google Shape;48;p8"/>
          <p:cNvGrpSpPr/>
          <p:nvPr/>
        </p:nvGrpSpPr>
        <p:grpSpPr>
          <a:xfrm rot="-6901726">
            <a:off x="-3092729" y="-3345947"/>
            <a:ext cx="14035269" cy="13820984"/>
            <a:chOff x="1132290" y="467842"/>
            <a:chExt cx="5085019" cy="4954098"/>
          </a:xfrm>
        </p:grpSpPr>
        <p:sp>
          <p:nvSpPr>
            <p:cNvPr id="49" name="Google Shape;49;p8"/>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8"/>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8"/>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8"/>
          <p:cNvSpPr txBox="1">
            <a:spLocks noGrp="1"/>
          </p:cNvSpPr>
          <p:nvPr>
            <p:ph type="title"/>
          </p:nvPr>
        </p:nvSpPr>
        <p:spPr>
          <a:xfrm>
            <a:off x="837067" y="2387000"/>
            <a:ext cx="66432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lang="en-US"/>
          </a:p>
        </p:txBody>
      </p:sp>
      <p:sp>
        <p:nvSpPr>
          <p:cNvPr id="53" name="Google Shape;53;p8"/>
          <p:cNvSpPr txBox="1">
            <a:spLocks noGrp="1"/>
          </p:cNvSpPr>
          <p:nvPr>
            <p:ph type="subTitle" idx="1"/>
          </p:nvPr>
        </p:nvSpPr>
        <p:spPr>
          <a:xfrm>
            <a:off x="837067" y="3509400"/>
            <a:ext cx="6643200" cy="96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0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3735"/>
            </a:lvl2pPr>
            <a:lvl3pPr lvl="2" rtl="0">
              <a:lnSpc>
                <a:spcPct val="100000"/>
              </a:lnSpc>
              <a:spcBef>
                <a:spcPts val="0"/>
              </a:spcBef>
              <a:spcAft>
                <a:spcPts val="0"/>
              </a:spcAft>
              <a:buSzPts val="2800"/>
              <a:buNone/>
              <a:defRPr sz="3735"/>
            </a:lvl3pPr>
            <a:lvl4pPr lvl="3" rtl="0">
              <a:lnSpc>
                <a:spcPct val="100000"/>
              </a:lnSpc>
              <a:spcBef>
                <a:spcPts val="0"/>
              </a:spcBef>
              <a:spcAft>
                <a:spcPts val="0"/>
              </a:spcAft>
              <a:buSzPts val="2800"/>
              <a:buNone/>
              <a:defRPr sz="3735"/>
            </a:lvl4pPr>
            <a:lvl5pPr lvl="4" rtl="0">
              <a:lnSpc>
                <a:spcPct val="100000"/>
              </a:lnSpc>
              <a:spcBef>
                <a:spcPts val="0"/>
              </a:spcBef>
              <a:spcAft>
                <a:spcPts val="0"/>
              </a:spcAft>
              <a:buSzPts val="2800"/>
              <a:buNone/>
              <a:defRPr sz="3735"/>
            </a:lvl5pPr>
            <a:lvl6pPr lvl="5" rtl="0">
              <a:lnSpc>
                <a:spcPct val="100000"/>
              </a:lnSpc>
              <a:spcBef>
                <a:spcPts val="0"/>
              </a:spcBef>
              <a:spcAft>
                <a:spcPts val="0"/>
              </a:spcAft>
              <a:buSzPts val="2800"/>
              <a:buNone/>
              <a:defRPr sz="3735"/>
            </a:lvl6pPr>
            <a:lvl7pPr lvl="6" rtl="0">
              <a:lnSpc>
                <a:spcPct val="100000"/>
              </a:lnSpc>
              <a:spcBef>
                <a:spcPts val="0"/>
              </a:spcBef>
              <a:spcAft>
                <a:spcPts val="0"/>
              </a:spcAft>
              <a:buSzPts val="2800"/>
              <a:buNone/>
              <a:defRPr sz="3735"/>
            </a:lvl7pPr>
            <a:lvl8pPr lvl="7" rtl="0">
              <a:lnSpc>
                <a:spcPct val="100000"/>
              </a:lnSpc>
              <a:spcBef>
                <a:spcPts val="0"/>
              </a:spcBef>
              <a:spcAft>
                <a:spcPts val="0"/>
              </a:spcAft>
              <a:buSzPts val="2800"/>
              <a:buNone/>
              <a:defRPr sz="3735"/>
            </a:lvl8pPr>
            <a:lvl9pPr lvl="8" rtl="0">
              <a:lnSpc>
                <a:spcPct val="100000"/>
              </a:lnSpc>
              <a:spcBef>
                <a:spcPts val="0"/>
              </a:spcBef>
              <a:spcAft>
                <a:spcPts val="0"/>
              </a:spcAft>
              <a:buSzPts val="2800"/>
              <a:buNone/>
              <a:defRPr sz="3735"/>
            </a:lvl9pPr>
          </a:lstStyle>
          <a:p>
            <a:r>
              <a:rPr lang="en-US"/>
              <a:t>Click to edit Master subtitle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3"/>
        </a:solidFill>
        <a:effectLst/>
      </p:bgPr>
    </p:bg>
    <p:spTree>
      <p:nvGrpSpPr>
        <p:cNvPr id="1" name="Shape 54"/>
        <p:cNvGrpSpPr/>
        <p:nvPr/>
      </p:nvGrpSpPr>
      <p:grpSpPr>
        <a:xfrm>
          <a:off x="0" y="0"/>
          <a:ext cx="0" cy="0"/>
          <a:chOff x="0" y="0"/>
          <a:chExt cx="0" cy="0"/>
        </a:xfrm>
      </p:grpSpPr>
      <p:grpSp>
        <p:nvGrpSpPr>
          <p:cNvPr id="55" name="Google Shape;55;p9"/>
          <p:cNvGrpSpPr/>
          <p:nvPr/>
        </p:nvGrpSpPr>
        <p:grpSpPr>
          <a:xfrm rot="1352959">
            <a:off x="-851933" y="-3936263"/>
            <a:ext cx="13895876" cy="13486069"/>
            <a:chOff x="1786775" y="1002200"/>
            <a:chExt cx="3861800" cy="3712875"/>
          </a:xfrm>
        </p:grpSpPr>
        <p:sp>
          <p:nvSpPr>
            <p:cNvPr id="56" name="Google Shape;56;p9"/>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9"/>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9"/>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9"/>
          <p:cNvSpPr txBox="1">
            <a:spLocks noGrp="1"/>
          </p:cNvSpPr>
          <p:nvPr>
            <p:ph type="title"/>
          </p:nvPr>
        </p:nvSpPr>
        <p:spPr>
          <a:xfrm>
            <a:off x="415584" y="597408"/>
            <a:ext cx="11360800" cy="689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4200"/>
              <a:buNone/>
              <a:defRPr>
                <a:solidFill>
                  <a:schemeClr val="accent3"/>
                </a:solidFill>
              </a:defRPr>
            </a:lvl1pPr>
            <a:lvl2pPr lvl="1" algn="ctr">
              <a:spcBef>
                <a:spcPts val="0"/>
              </a:spcBef>
              <a:spcAft>
                <a:spcPts val="0"/>
              </a:spcAft>
              <a:buClr>
                <a:schemeClr val="accent3"/>
              </a:buClr>
              <a:buSzPts val="4200"/>
              <a:buNone/>
              <a:defRPr sz="5600">
                <a:solidFill>
                  <a:schemeClr val="accent3"/>
                </a:solidFill>
              </a:defRPr>
            </a:lvl2pPr>
            <a:lvl3pPr lvl="2" algn="ctr">
              <a:spcBef>
                <a:spcPts val="0"/>
              </a:spcBef>
              <a:spcAft>
                <a:spcPts val="0"/>
              </a:spcAft>
              <a:buClr>
                <a:schemeClr val="accent3"/>
              </a:buClr>
              <a:buSzPts val="4200"/>
              <a:buNone/>
              <a:defRPr sz="5600">
                <a:solidFill>
                  <a:schemeClr val="accent3"/>
                </a:solidFill>
              </a:defRPr>
            </a:lvl3pPr>
            <a:lvl4pPr lvl="3" algn="ctr">
              <a:spcBef>
                <a:spcPts val="0"/>
              </a:spcBef>
              <a:spcAft>
                <a:spcPts val="0"/>
              </a:spcAft>
              <a:buClr>
                <a:schemeClr val="accent3"/>
              </a:buClr>
              <a:buSzPts val="4200"/>
              <a:buNone/>
              <a:defRPr sz="5600">
                <a:solidFill>
                  <a:schemeClr val="accent3"/>
                </a:solidFill>
              </a:defRPr>
            </a:lvl4pPr>
            <a:lvl5pPr lvl="4" algn="ctr">
              <a:spcBef>
                <a:spcPts val="0"/>
              </a:spcBef>
              <a:spcAft>
                <a:spcPts val="0"/>
              </a:spcAft>
              <a:buClr>
                <a:schemeClr val="accent3"/>
              </a:buClr>
              <a:buSzPts val="4200"/>
              <a:buNone/>
              <a:defRPr sz="5600">
                <a:solidFill>
                  <a:schemeClr val="accent3"/>
                </a:solidFill>
              </a:defRPr>
            </a:lvl5pPr>
            <a:lvl6pPr lvl="5" algn="ctr">
              <a:spcBef>
                <a:spcPts val="0"/>
              </a:spcBef>
              <a:spcAft>
                <a:spcPts val="0"/>
              </a:spcAft>
              <a:buClr>
                <a:schemeClr val="accent3"/>
              </a:buClr>
              <a:buSzPts val="4200"/>
              <a:buNone/>
              <a:defRPr sz="5600">
                <a:solidFill>
                  <a:schemeClr val="accent3"/>
                </a:solidFill>
              </a:defRPr>
            </a:lvl6pPr>
            <a:lvl7pPr lvl="6" algn="ctr">
              <a:spcBef>
                <a:spcPts val="0"/>
              </a:spcBef>
              <a:spcAft>
                <a:spcPts val="0"/>
              </a:spcAft>
              <a:buClr>
                <a:schemeClr val="accent3"/>
              </a:buClr>
              <a:buSzPts val="4200"/>
              <a:buNone/>
              <a:defRPr sz="5600">
                <a:solidFill>
                  <a:schemeClr val="accent3"/>
                </a:solidFill>
              </a:defRPr>
            </a:lvl7pPr>
            <a:lvl8pPr lvl="7" algn="ctr">
              <a:spcBef>
                <a:spcPts val="0"/>
              </a:spcBef>
              <a:spcAft>
                <a:spcPts val="0"/>
              </a:spcAft>
              <a:buClr>
                <a:schemeClr val="accent3"/>
              </a:buClr>
              <a:buSzPts val="4200"/>
              <a:buNone/>
              <a:defRPr sz="5600">
                <a:solidFill>
                  <a:schemeClr val="accent3"/>
                </a:solidFill>
              </a:defRPr>
            </a:lvl8pPr>
            <a:lvl9pPr lvl="8" algn="ctr">
              <a:spcBef>
                <a:spcPts val="0"/>
              </a:spcBef>
              <a:spcAft>
                <a:spcPts val="0"/>
              </a:spcAft>
              <a:buClr>
                <a:schemeClr val="accent3"/>
              </a:buClr>
              <a:buSzPts val="4200"/>
              <a:buNone/>
              <a:defRPr sz="5600">
                <a:solidFill>
                  <a:schemeClr val="accent3"/>
                </a:solidFill>
              </a:defRPr>
            </a:lvl9pPr>
          </a:lstStyle>
          <a:p>
            <a:r>
              <a:rPr lang="en-US"/>
              <a:t>Click to edit Master title style</a:t>
            </a:r>
            <a:endParaRPr lang="en-US"/>
          </a:p>
        </p:txBody>
      </p:sp>
      <p:sp>
        <p:nvSpPr>
          <p:cNvPr id="60" name="Google Shape;60;p9"/>
          <p:cNvSpPr txBox="1">
            <a:spLocks noGrp="1"/>
          </p:cNvSpPr>
          <p:nvPr>
            <p:ph type="subTitle" idx="1"/>
          </p:nvPr>
        </p:nvSpPr>
        <p:spPr>
          <a:xfrm>
            <a:off x="1221416" y="5347300"/>
            <a:ext cx="3577200" cy="79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1603833" y="1367633"/>
            <a:ext cx="8984400" cy="1812800"/>
          </a:xfrm>
          <a:prstGeom prst="rect">
            <a:avLst/>
          </a:prstGeom>
        </p:spPr>
        <p:txBody>
          <a:bodyPr spcFirstLastPara="1" wrap="square" lIns="91425" tIns="91425" rIns="91425" bIns="91425" anchor="t" anchorCtr="0">
            <a:noAutofit/>
          </a:bodyPr>
          <a:lstStyle>
            <a:lvl1pPr marL="609600" lvl="0" indent="-304800" algn="ctr">
              <a:lnSpc>
                <a:spcPct val="100000"/>
              </a:lnSpc>
              <a:spcBef>
                <a:spcPts val="0"/>
              </a:spcBef>
              <a:spcAft>
                <a:spcPts val="0"/>
              </a:spcAft>
              <a:buSzPts val="1800"/>
              <a:buNone/>
              <a:defRPr sz="3465">
                <a:solidFill>
                  <a:schemeClr val="accent3"/>
                </a:solidFill>
                <a:latin typeface="Fredoka One"/>
                <a:ea typeface="Fredoka One"/>
                <a:cs typeface="Fredoka One"/>
                <a:sym typeface="Fredoka One"/>
              </a:defRPr>
            </a:lvl1pPr>
          </a:lstStyle>
          <a:p>
            <a:pPr lvl="0"/>
            <a:r>
              <a:rPr lang="en-US"/>
              <a:t>Click to edit Master text styles</a:t>
            </a:r>
            <a:endParaRPr lang="en-US"/>
          </a:p>
        </p:txBody>
      </p:sp>
      <p:sp>
        <p:nvSpPr>
          <p:cNvPr id="63" name="Google Shape;63;p10"/>
          <p:cNvSpPr txBox="1">
            <a:spLocks noGrp="1"/>
          </p:cNvSpPr>
          <p:nvPr>
            <p:ph type="title"/>
          </p:nvPr>
        </p:nvSpPr>
        <p:spPr>
          <a:xfrm>
            <a:off x="3814500" y="3314693"/>
            <a:ext cx="4562800" cy="4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800">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lang="en-US"/>
          </a:p>
        </p:txBody>
      </p:sp>
      <p:sp>
        <p:nvSpPr>
          <p:cNvPr id="64" name="Google Shape;64;p10"/>
          <p:cNvSpPr/>
          <p:nvPr/>
        </p:nvSpPr>
        <p:spPr>
          <a:xfrm rot="4368625">
            <a:off x="11162720" y="4590392"/>
            <a:ext cx="465597" cy="465597"/>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p:nvPr/>
        </p:nvSpPr>
        <p:spPr>
          <a:xfrm rot="4357755">
            <a:off x="10889127" y="4432005"/>
            <a:ext cx="163455" cy="163455"/>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0"/>
          <p:cNvSpPr/>
          <p:nvPr/>
        </p:nvSpPr>
        <p:spPr>
          <a:xfrm>
            <a:off x="735400" y="540333"/>
            <a:ext cx="765200" cy="765200"/>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0"/>
          <p:cNvSpPr/>
          <p:nvPr/>
        </p:nvSpPr>
        <p:spPr>
          <a:xfrm>
            <a:off x="607400" y="1305533"/>
            <a:ext cx="179200" cy="178800"/>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10"/>
          <p:cNvSpPr/>
          <p:nvPr/>
        </p:nvSpPr>
        <p:spPr>
          <a:xfrm>
            <a:off x="11461567" y="420133"/>
            <a:ext cx="300000" cy="299200"/>
          </a:xfrm>
          <a:prstGeom prst="ellips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9" Type="http://schemas.openxmlformats.org/officeDocument/2006/relationships/theme" Target="../theme/theme1.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2" Type="http://schemas.openxmlformats.org/officeDocument/2006/relationships/theme" Target="../theme/theme4.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2" Type="http://schemas.openxmlformats.org/officeDocument/2006/relationships/theme" Target="../theme/theme5.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25"/>
        <p:cNvGrpSpPr/>
        <p:nvPr/>
      </p:nvGrpSpPr>
      <p:grpSpPr>
        <a:xfrm>
          <a:off x="0" y="0"/>
          <a:ext cx="0" cy="0"/>
          <a:chOff x="0" y="0"/>
          <a:chExt cx="0" cy="0"/>
        </a:xfrm>
      </p:grpSpPr>
      <p:sp>
        <p:nvSpPr>
          <p:cNvPr id="526" name="Google Shape;526;p3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27" name="Google Shape;527;p3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688"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29"/>
        <p:cNvGrpSpPr/>
        <p:nvPr/>
      </p:nvGrpSpPr>
      <p:grpSpPr>
        <a:xfrm>
          <a:off x="0" y="0"/>
          <a:ext cx="0" cy="0"/>
          <a:chOff x="0" y="0"/>
          <a:chExt cx="0" cy="0"/>
        </a:xfrm>
      </p:grpSpPr>
      <p:sp>
        <p:nvSpPr>
          <p:cNvPr id="530" name="Google Shape;530;p4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31" name="Google Shape;531;p4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690"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33C8EB-81A1-4B49-9FCF-9FD9B2F09909}"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66C616-D947-421E-8296-28B459E6D6C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33C8EB-81A1-4B49-9FCF-9FD9B2F09909}"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66C616-D947-421E-8296-28B459E6D6C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2.xml"/><Relationship Id="rId4" Type="http://schemas.openxmlformats.org/officeDocument/2006/relationships/image" Target="../media/image12.png"/><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2.xml"/><Relationship Id="rId4" Type="http://schemas.openxmlformats.org/officeDocument/2006/relationships/image" Target="../media/image13.png"/><Relationship Id="rId3" Type="http://schemas.microsoft.com/office/2007/relationships/media" Target="../media/media4.mp4"/><Relationship Id="rId2" Type="http://schemas.openxmlformats.org/officeDocument/2006/relationships/video" Target="NULL"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3.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16.pn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3.png"/><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3.png"/><Relationship Id="rId1"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3.png"/><Relationship Id="rId1" Type="http://schemas.openxmlformats.org/officeDocument/2006/relationships/chart" Target="../charts/char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3.png"/><Relationship Id="rId1" Type="http://schemas.openxmlformats.org/officeDocument/2006/relationships/chart" Target="../charts/char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2.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2.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47.xml"/><Relationship Id="rId8" Type="http://schemas.openxmlformats.org/officeDocument/2006/relationships/image" Target="../media/image9.png"/><Relationship Id="rId7" Type="http://schemas.openxmlformats.org/officeDocument/2006/relationships/image" Target="../media/image2.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2.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2.xml"/><Relationship Id="rId4" Type="http://schemas.openxmlformats.org/officeDocument/2006/relationships/image" Target="../media/image3.png"/><Relationship Id="rId3"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NULL" TargetMode="Externa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2.xml"/><Relationship Id="rId4" Type="http://schemas.openxmlformats.org/officeDocument/2006/relationships/image" Target="../media/image11.png"/><Relationship Id="rId3" Type="http://schemas.microsoft.com/office/2007/relationships/media" Target="../media/media2.mp4"/><Relationship Id="rId2" Type="http://schemas.openxmlformats.org/officeDocument/2006/relationships/video" Target="NULL"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9207" y="216483"/>
            <a:ext cx="1907163" cy="1268378"/>
          </a:xfrm>
          <a:prstGeom prst="rect">
            <a:avLst/>
          </a:prstGeom>
        </p:spPr>
      </p:pic>
      <p:sp>
        <p:nvSpPr>
          <p:cNvPr id="8" name="TextBox 7"/>
          <p:cNvSpPr txBox="1"/>
          <p:nvPr/>
        </p:nvSpPr>
        <p:spPr>
          <a:xfrm>
            <a:off x="2136370" y="1530341"/>
            <a:ext cx="7547957" cy="1014730"/>
          </a:xfrm>
          <a:prstGeom prst="rect">
            <a:avLst/>
          </a:prstGeom>
          <a:noFill/>
        </p:spPr>
        <p:txBody>
          <a:bodyPr wrap="square" rtlCol="0">
            <a:spAutoFit/>
          </a:bodyPr>
          <a:lstStyle/>
          <a:p>
            <a:r>
              <a:rPr lang="en-US" sz="6000" b="1" dirty="0">
                <a:latin typeface="Monument Extended" panose="00000500000000000000" pitchFamily="50" charset="0"/>
              </a:rPr>
              <a:t>HACK</a:t>
            </a:r>
            <a:r>
              <a:rPr lang="en-GB" altLang="en-US" sz="6000" b="1" dirty="0">
                <a:latin typeface="Monument Extended" panose="00000500000000000000" pitchFamily="50" charset="0"/>
              </a:rPr>
              <a:t>’HER’THON</a:t>
            </a:r>
            <a:endParaRPr lang="en-IN" sz="6000" b="1" dirty="0">
              <a:latin typeface="Monument Extended" panose="00000500000000000000" pitchFamily="50" charset="0"/>
            </a:endParaRPr>
          </a:p>
        </p:txBody>
      </p:sp>
      <p:sp>
        <p:nvSpPr>
          <p:cNvPr id="9" name="TextBox 8"/>
          <p:cNvSpPr txBox="1"/>
          <p:nvPr/>
        </p:nvSpPr>
        <p:spPr>
          <a:xfrm>
            <a:off x="3738880" y="3980180"/>
            <a:ext cx="7234555" cy="706755"/>
          </a:xfrm>
          <a:prstGeom prst="rect">
            <a:avLst/>
          </a:prstGeom>
          <a:noFill/>
        </p:spPr>
        <p:txBody>
          <a:bodyPr wrap="square" rtlCol="0">
            <a:spAutoFit/>
          </a:bodyPr>
          <a:lstStyle/>
          <a:p>
            <a:r>
              <a:rPr lang="en-GB" altLang="en-IN" sz="4000" dirty="0">
                <a:latin typeface="Monument Extended" panose="00000500000000000000" pitchFamily="50" charset="0"/>
              </a:rPr>
              <a:t>TEAM SYSTEM ZOMBIES</a:t>
            </a:r>
            <a:endParaRPr lang="en-GB" altLang="en-IN" sz="4000" dirty="0">
              <a:latin typeface="Monument Extended" panose="00000500000000000000" pitchFamily="50" charset="0"/>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32255" y="6365130"/>
            <a:ext cx="12224256" cy="4683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744" y="747538"/>
            <a:ext cx="10515600" cy="1325563"/>
          </a:xfrm>
        </p:spPr>
        <p:txBody>
          <a:bodyPr/>
          <a:lstStyle/>
          <a:p>
            <a:pPr algn="ctr"/>
            <a:r>
              <a:rPr lang="en-IN" dirty="0">
                <a:latin typeface="Monument Extended" panose="00000500000000000000" pitchFamily="50" charset="0"/>
              </a:rPr>
              <a:t>FALL DETECTION</a:t>
            </a:r>
            <a:endParaRPr lang="en-IN" dirty="0">
              <a:latin typeface="Monument Extended" panose="00000500000000000000" pitchFamily="50" charset="0"/>
            </a:endParaRPr>
          </a:p>
        </p:txBody>
      </p:sp>
      <p:pic>
        <p:nvPicPr>
          <p:cNvPr id="4" name="Picture 3"/>
          <p:cNvPicPr>
            <a:picLocks noChangeAspect="1"/>
          </p:cNvPicPr>
          <p:nvPr/>
        </p:nvPicPr>
        <p:blipFill>
          <a:blip r:embed="rId1"/>
          <a:stretch>
            <a:fillRect/>
          </a:stretch>
        </p:blipFill>
        <p:spPr>
          <a:xfrm>
            <a:off x="215494" y="113499"/>
            <a:ext cx="1902117" cy="1268078"/>
          </a:xfrm>
          <a:prstGeom prst="rect">
            <a:avLst/>
          </a:prstGeom>
        </p:spPr>
      </p:pic>
      <p:pic>
        <p:nvPicPr>
          <p:cNvPr id="7" name="20230307_073446">
            <a:hlinkClick r:id="" action="ppaction://media"/>
          </p:cNvPr>
          <p:cNvPicPr>
            <a:picLocks noGrp="1" noChangeAspect="1"/>
          </p:cNvPicPr>
          <p:nvPr>
            <p:ph idx="1"/>
            <a:videoFile r:link="rId2"/>
            <p:extLst>
              <p:ext uri="{DAA4B4D4-6D71-4841-9C94-3DE7FCFB9230}">
                <p14:media xmlns:p14="http://schemas.microsoft.com/office/powerpoint/2010/main" r:embed="rId3"/>
              </p:ext>
            </p:extLst>
          </p:nvPr>
        </p:nvPicPr>
        <p:blipFill>
          <a:blip r:embed="rId4"/>
          <a:stretch>
            <a:fillRect/>
          </a:stretch>
        </p:blipFill>
        <p:spPr>
          <a:xfrm>
            <a:off x="2227263" y="1825625"/>
            <a:ext cx="7735887" cy="4351338"/>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744" y="747538"/>
            <a:ext cx="10515600" cy="1325563"/>
          </a:xfrm>
        </p:spPr>
        <p:txBody>
          <a:bodyPr/>
          <a:lstStyle/>
          <a:p>
            <a:pPr algn="ctr"/>
            <a:r>
              <a:rPr lang="en-IN" dirty="0">
                <a:latin typeface="Monument Extended" panose="00000500000000000000" pitchFamily="50" charset="0"/>
              </a:rPr>
              <a:t>FALL DETECTION</a:t>
            </a:r>
            <a:endParaRPr lang="en-IN" dirty="0">
              <a:latin typeface="Monument Extended" panose="00000500000000000000" pitchFamily="50" charset="0"/>
            </a:endParaRPr>
          </a:p>
        </p:txBody>
      </p:sp>
      <p:pic>
        <p:nvPicPr>
          <p:cNvPr id="4" name="Picture 3"/>
          <p:cNvPicPr>
            <a:picLocks noChangeAspect="1"/>
          </p:cNvPicPr>
          <p:nvPr/>
        </p:nvPicPr>
        <p:blipFill>
          <a:blip r:embed="rId1"/>
          <a:stretch>
            <a:fillRect/>
          </a:stretch>
        </p:blipFill>
        <p:spPr>
          <a:xfrm>
            <a:off x="215494" y="113499"/>
            <a:ext cx="1902117" cy="1268078"/>
          </a:xfrm>
          <a:prstGeom prst="rect">
            <a:avLst/>
          </a:prstGeom>
        </p:spPr>
      </p:pic>
      <p:pic>
        <p:nvPicPr>
          <p:cNvPr id="6" name="20230307_073410">
            <a:hlinkClick r:id="" action="ppaction://media"/>
          </p:cNvPr>
          <p:cNvPicPr>
            <a:picLocks noGrp="1" noChangeAspect="1"/>
          </p:cNvPicPr>
          <p:nvPr>
            <p:ph idx="1"/>
            <a:videoFile r:link="rId2"/>
            <p:extLst>
              <p:ext uri="{DAA4B4D4-6D71-4841-9C94-3DE7FCFB9230}">
                <p14:media xmlns:p14="http://schemas.microsoft.com/office/powerpoint/2010/main" r:embed="rId3">
                  <p14:trim end="561.099976"/>
                </p14:media>
              </p:ext>
            </p:extLst>
          </p:nvPr>
        </p:nvPicPr>
        <p:blipFill>
          <a:blip r:embed="rId4"/>
          <a:stretch>
            <a:fillRect/>
          </a:stretch>
        </p:blipFill>
        <p:spPr>
          <a:xfrm>
            <a:off x="2227263" y="1825625"/>
            <a:ext cx="7735887" cy="4351338"/>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381" y="528558"/>
            <a:ext cx="10515600" cy="1325563"/>
          </a:xfrm>
        </p:spPr>
        <p:txBody>
          <a:bodyPr/>
          <a:lstStyle/>
          <a:p>
            <a:r>
              <a:rPr lang="en-IN" dirty="0">
                <a:latin typeface="Monument Extended" panose="00000500000000000000" pitchFamily="50" charset="0"/>
              </a:rPr>
              <a:t>INTEGRATING MAPS</a:t>
            </a:r>
            <a:endParaRPr lang="en-IN" dirty="0">
              <a:latin typeface="Monument Extended" panose="00000500000000000000" pitchFamily="50" charset="0"/>
            </a:endParaRPr>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68403" y="1796636"/>
            <a:ext cx="9115125" cy="4890380"/>
          </a:xfrm>
        </p:spPr>
      </p:pic>
      <p:pic>
        <p:nvPicPr>
          <p:cNvPr id="4" name="Picture 3"/>
          <p:cNvPicPr>
            <a:picLocks noChangeAspect="1"/>
          </p:cNvPicPr>
          <p:nvPr/>
        </p:nvPicPr>
        <p:blipFill>
          <a:blip r:embed="rId2"/>
          <a:stretch>
            <a:fillRect/>
          </a:stretch>
        </p:blipFill>
        <p:spPr>
          <a:xfrm>
            <a:off x="215494" y="113499"/>
            <a:ext cx="1902117" cy="12680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Monument Extended" panose="00000500000000000000" pitchFamily="50" charset="0"/>
              </a:rPr>
              <a:t>OUR COMPETITORS </a:t>
            </a:r>
            <a:endParaRPr lang="en-IN" dirty="0">
              <a:latin typeface="Monument Extended" panose="00000500000000000000" pitchFamily="50" charset="0"/>
            </a:endParaRPr>
          </a:p>
        </p:txBody>
      </p:sp>
      <p:sp>
        <p:nvSpPr>
          <p:cNvPr id="3" name="Content Placeholder 2"/>
          <p:cNvSpPr>
            <a:spLocks noGrp="1"/>
          </p:cNvSpPr>
          <p:nvPr>
            <p:ph idx="1"/>
          </p:nvPr>
        </p:nvSpPr>
        <p:spPr/>
        <p:txBody>
          <a:bodyPr/>
          <a:lstStyle/>
          <a:p>
            <a:r>
              <a:rPr lang="en-IN" b="1" dirty="0" err="1">
                <a:latin typeface="Times New Roman" panose="02020603050405020304" pitchFamily="18" charset="0"/>
                <a:cs typeface="Times New Roman" panose="02020603050405020304" pitchFamily="18" charset="0"/>
              </a:rPr>
              <a:t>WEWalk</a:t>
            </a:r>
            <a:r>
              <a:rPr lang="en-IN" dirty="0">
                <a:latin typeface="Times New Roman" panose="02020603050405020304" pitchFamily="18" charset="0"/>
                <a:cs typeface="Times New Roman" panose="02020603050405020304" pitchFamily="18" charset="0"/>
              </a:rPr>
              <a:t> : A Turkish based smart cane , which is now a part of the Microsoft Cloud partner program</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It cost’s you $599 which is about 49,000 INR</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r>
              <a:rPr lang="en-IN" b="1" dirty="0" err="1">
                <a:latin typeface="Times New Roman" panose="02020603050405020304" pitchFamily="18" charset="0"/>
                <a:cs typeface="Times New Roman" panose="02020603050405020304" pitchFamily="18" charset="0"/>
              </a:rPr>
              <a:t>SmartCane</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An IIT-D incubated device which provides a ultrasonic sensing with a vibration pattern output.</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It’s priced at  3000 INR.</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215494" y="121812"/>
            <a:ext cx="1902117" cy="126807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showing smartcane devic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179148" y="1253331"/>
            <a:ext cx="290089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2"/>
          <a:srcRect r="8171"/>
          <a:stretch>
            <a:fillRect/>
          </a:stretch>
        </p:blipFill>
        <p:spPr>
          <a:xfrm>
            <a:off x="4688378" y="1968731"/>
            <a:ext cx="7398327" cy="2920538"/>
          </a:xfrm>
          <a:prstGeom prst="rect">
            <a:avLst/>
          </a:prstGeom>
        </p:spPr>
      </p:pic>
      <p:sp>
        <p:nvSpPr>
          <p:cNvPr id="6" name="TextBox 5"/>
          <p:cNvSpPr txBox="1"/>
          <p:nvPr/>
        </p:nvSpPr>
        <p:spPr>
          <a:xfrm>
            <a:off x="1179148" y="5818909"/>
            <a:ext cx="3190578" cy="584775"/>
          </a:xfrm>
          <a:prstGeom prst="rect">
            <a:avLst/>
          </a:prstGeom>
          <a:noFill/>
        </p:spPr>
        <p:txBody>
          <a:bodyPr wrap="square" rtlCol="0">
            <a:spAutoFit/>
          </a:bodyPr>
          <a:lstStyle/>
          <a:p>
            <a:r>
              <a:rPr lang="en-IN" sz="1600" dirty="0">
                <a:latin typeface="Monument Extended" panose="00000500000000000000" pitchFamily="50" charset="0"/>
              </a:rPr>
              <a:t>IIT DELHI’S SMART CANE</a:t>
            </a:r>
            <a:endParaRPr lang="en-IN" sz="1600" dirty="0">
              <a:latin typeface="Monument Extended" panose="00000500000000000000" pitchFamily="50" charset="0"/>
            </a:endParaRPr>
          </a:p>
        </p:txBody>
      </p:sp>
      <p:sp>
        <p:nvSpPr>
          <p:cNvPr id="7" name="TextBox 6"/>
          <p:cNvSpPr txBox="1"/>
          <p:nvPr/>
        </p:nvSpPr>
        <p:spPr>
          <a:xfrm>
            <a:off x="6792252" y="5143004"/>
            <a:ext cx="3190578" cy="830997"/>
          </a:xfrm>
          <a:prstGeom prst="rect">
            <a:avLst/>
          </a:prstGeom>
          <a:noFill/>
        </p:spPr>
        <p:txBody>
          <a:bodyPr wrap="square" rtlCol="0">
            <a:spAutoFit/>
          </a:bodyPr>
          <a:lstStyle/>
          <a:p>
            <a:r>
              <a:rPr lang="en-IN" sz="2400" dirty="0" err="1">
                <a:latin typeface="Monument Extended" panose="00000500000000000000" pitchFamily="50" charset="0"/>
              </a:rPr>
              <a:t>WeWalk</a:t>
            </a:r>
            <a:r>
              <a:rPr lang="en-IN" sz="2400" dirty="0">
                <a:latin typeface="Monument Extended" panose="00000500000000000000" pitchFamily="50" charset="0"/>
              </a:rPr>
              <a:t> smart stick</a:t>
            </a:r>
            <a:endParaRPr lang="en-IN" dirty="0">
              <a:latin typeface="Monument Extended" panose="00000500000000000000" pitchFamily="50"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3" y="1874635"/>
            <a:ext cx="10515600" cy="1325563"/>
          </a:xfrm>
        </p:spPr>
        <p:txBody>
          <a:bodyPr>
            <a:normAutofit/>
          </a:bodyPr>
          <a:lstStyle/>
          <a:p>
            <a:pPr algn="ctr"/>
            <a:r>
              <a:rPr lang="en-IN" sz="6000" dirty="0">
                <a:latin typeface="Monument Extended" panose="00000500000000000000" pitchFamily="50" charset="0"/>
              </a:rPr>
              <a:t>WHY CHOOSE US?</a:t>
            </a:r>
            <a:endParaRPr lang="en-IN" sz="6000" dirty="0">
              <a:latin typeface="Monument Extended" panose="00000500000000000000" pitchFamily="50" charset="0"/>
            </a:endParaRPr>
          </a:p>
        </p:txBody>
      </p:sp>
      <p:sp>
        <p:nvSpPr>
          <p:cNvPr id="4" name="TextBox 3"/>
          <p:cNvSpPr txBox="1"/>
          <p:nvPr/>
        </p:nvSpPr>
        <p:spPr>
          <a:xfrm>
            <a:off x="2438111" y="3247448"/>
            <a:ext cx="7315200" cy="706755"/>
          </a:xfrm>
          <a:prstGeom prst="rect">
            <a:avLst/>
          </a:prstGeom>
          <a:noFill/>
        </p:spPr>
        <p:txBody>
          <a:bodyPr wrap="square" rtlCol="0">
            <a:spAutoFit/>
          </a:bodyPr>
          <a:lstStyle/>
          <a:p>
            <a:pPr marL="285750" indent="-285750">
              <a:buFont typeface="Arial" panose="020B0604020202020204" pitchFamily="34" charset="0"/>
              <a:buChar char="•"/>
            </a:pPr>
            <a:r>
              <a:rPr lang="en-IN" sz="2000" dirty="0"/>
              <a:t>WE HAVE MORE FEATURES THAN THEM</a:t>
            </a:r>
            <a:endParaRPr lang="en-IN" sz="2000" dirty="0"/>
          </a:p>
          <a:p>
            <a:pPr marL="285750" indent="-285750">
              <a:buFont typeface="Arial" panose="020B0604020202020204" pitchFamily="34" charset="0"/>
              <a:buChar char="•"/>
            </a:pPr>
            <a:r>
              <a:rPr lang="en-IN" sz="2000" dirty="0"/>
              <a:t>THE COST AND CAUSE.</a:t>
            </a:r>
            <a:endParaRPr lang="en-IN" sz="2000" dirty="0"/>
          </a:p>
        </p:txBody>
      </p:sp>
      <p:pic>
        <p:nvPicPr>
          <p:cNvPr id="5" name="Picture 4"/>
          <p:cNvPicPr>
            <a:picLocks noChangeAspect="1"/>
          </p:cNvPicPr>
          <p:nvPr/>
        </p:nvPicPr>
        <p:blipFill>
          <a:blip r:embed="rId1"/>
          <a:stretch>
            <a:fillRect/>
          </a:stretch>
        </p:blipFill>
        <p:spPr>
          <a:xfrm>
            <a:off x="215494" y="121812"/>
            <a:ext cx="1902117" cy="12680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onument Extended" panose="00000500000000000000" pitchFamily="50" charset="0"/>
              </a:rPr>
              <a:t>OUR EXPECTED ESTIMATE</a:t>
            </a:r>
            <a:endParaRPr lang="en-IN" dirty="0">
              <a:latin typeface="Monument Extended" panose="00000500000000000000" pitchFamily="50" charset="0"/>
            </a:endParaRPr>
          </a:p>
        </p:txBody>
      </p:sp>
      <p:sp>
        <p:nvSpPr>
          <p:cNvPr id="3" name="Content Placeholder 2"/>
          <p:cNvSpPr>
            <a:spLocks noGrp="1"/>
          </p:cNvSpPr>
          <p:nvPr>
            <p:ph idx="1"/>
          </p:nvPr>
        </p:nvSpPr>
        <p:spPr/>
        <p:txBody>
          <a:bodyPr>
            <a:normAutofit/>
          </a:bodyPr>
          <a:lstStyle/>
          <a:p>
            <a:r>
              <a:rPr lang="en-IN" sz="4000" dirty="0">
                <a:latin typeface="Times New Roman" panose="02020603050405020304" pitchFamily="18" charset="0"/>
                <a:cs typeface="Times New Roman" panose="02020603050405020304" pitchFamily="18" charset="0"/>
              </a:rPr>
              <a:t>With some analysis on </a:t>
            </a:r>
            <a:endParaRPr lang="en-IN" sz="4000" dirty="0">
              <a:latin typeface="Times New Roman" panose="02020603050405020304" pitchFamily="18" charset="0"/>
              <a:cs typeface="Times New Roman" panose="02020603050405020304" pitchFamily="18" charset="0"/>
            </a:endParaRPr>
          </a:p>
          <a:p>
            <a:pPr lvl="7"/>
            <a:r>
              <a:rPr lang="en-IN" sz="2800" dirty="0">
                <a:latin typeface="Times New Roman" panose="02020603050405020304" pitchFamily="18" charset="0"/>
                <a:cs typeface="Times New Roman" panose="02020603050405020304" pitchFamily="18" charset="0"/>
              </a:rPr>
              <a:t>MARKET DEMAND</a:t>
            </a:r>
            <a:endParaRPr lang="en-IN" sz="2800" dirty="0">
              <a:latin typeface="Times New Roman" panose="02020603050405020304" pitchFamily="18" charset="0"/>
              <a:cs typeface="Times New Roman" panose="02020603050405020304" pitchFamily="18" charset="0"/>
            </a:endParaRPr>
          </a:p>
          <a:p>
            <a:pPr lvl="7"/>
            <a:r>
              <a:rPr lang="en-IN" sz="2800" dirty="0">
                <a:latin typeface="Times New Roman" panose="02020603050405020304" pitchFamily="18" charset="0"/>
                <a:cs typeface="Times New Roman" panose="02020603050405020304" pitchFamily="18" charset="0"/>
              </a:rPr>
              <a:t>MANUFACTURING COSTS</a:t>
            </a:r>
            <a:endParaRPr lang="en-IN" sz="2800" dirty="0">
              <a:latin typeface="Times New Roman" panose="02020603050405020304" pitchFamily="18" charset="0"/>
              <a:cs typeface="Times New Roman" panose="02020603050405020304" pitchFamily="18" charset="0"/>
            </a:endParaRPr>
          </a:p>
          <a:p>
            <a:pPr lvl="7"/>
            <a:r>
              <a:rPr lang="en-IN" sz="2800" dirty="0">
                <a:latin typeface="Times New Roman" panose="02020603050405020304" pitchFamily="18" charset="0"/>
                <a:cs typeface="Times New Roman" panose="02020603050405020304" pitchFamily="18" charset="0"/>
              </a:rPr>
              <a:t>DISTRIBUTION AND MARKETING COST</a:t>
            </a:r>
            <a:endParaRPr lang="en-IN" sz="2800" dirty="0">
              <a:latin typeface="Times New Roman" panose="02020603050405020304" pitchFamily="18" charset="0"/>
              <a:cs typeface="Times New Roman" panose="02020603050405020304" pitchFamily="18" charset="0"/>
            </a:endParaRPr>
          </a:p>
          <a:p>
            <a:pPr lvl="7"/>
            <a:r>
              <a:rPr lang="en-IN" sz="2800" dirty="0">
                <a:latin typeface="Times New Roman" panose="02020603050405020304" pitchFamily="18" charset="0"/>
                <a:cs typeface="Times New Roman" panose="02020603050405020304" pitchFamily="18" charset="0"/>
              </a:rPr>
              <a:t>SENSIVITY TO PRICE</a:t>
            </a:r>
            <a:endParaRPr 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414999" y="5224797"/>
            <a:ext cx="1902117" cy="12680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dirty="0">
                <a:latin typeface="Monument Extended" panose="00000500000000000000" pitchFamily="50" charset="0"/>
              </a:rPr>
              <a:t>THE APPROXIMATE PROTOTYPE COST</a:t>
            </a:r>
            <a:endParaRPr lang="en-IN" sz="2800" dirty="0">
              <a:latin typeface="Monument Extended" panose="00000500000000000000" pitchFamily="50" charset="0"/>
            </a:endParaRPr>
          </a:p>
        </p:txBody>
      </p:sp>
      <p:graphicFrame>
        <p:nvGraphicFramePr>
          <p:cNvPr id="6" name="Content Placeholder 5"/>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7" name="Picture 6"/>
          <p:cNvPicPr>
            <a:picLocks noChangeAspect="1"/>
          </p:cNvPicPr>
          <p:nvPr/>
        </p:nvPicPr>
        <p:blipFill>
          <a:blip r:embed="rId2"/>
          <a:stretch>
            <a:fillRect/>
          </a:stretch>
        </p:blipFill>
        <p:spPr>
          <a:xfrm>
            <a:off x="215494" y="121812"/>
            <a:ext cx="1902117" cy="12680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00"/>
            <a:ext cx="10515600" cy="1325563"/>
          </a:xfrm>
        </p:spPr>
        <p:txBody>
          <a:bodyPr/>
          <a:lstStyle/>
          <a:p>
            <a:r>
              <a:rPr lang="en-IN" dirty="0">
                <a:latin typeface="Monument Extended" panose="00000500000000000000" pitchFamily="50" charset="0"/>
              </a:rPr>
              <a:t>THE PROTOTYPE - COST</a:t>
            </a:r>
            <a:endParaRPr lang="en-IN" dirty="0">
              <a:latin typeface="Monument Extended" panose="00000500000000000000" pitchFamily="50" charset="0"/>
            </a:endParaRPr>
          </a:p>
        </p:txBody>
      </p:sp>
      <p:sp>
        <p:nvSpPr>
          <p:cNvPr id="3" name="Content Placeholder 2"/>
          <p:cNvSpPr>
            <a:spLocks noGrp="1"/>
          </p:cNvSpPr>
          <p:nvPr>
            <p:ph idx="1"/>
          </p:nvPr>
        </p:nvSpPr>
        <p:spPr>
          <a:xfrm>
            <a:off x="838200" y="2715453"/>
            <a:ext cx="10515600" cy="4351338"/>
          </a:xfrm>
        </p:spPr>
        <p:txBody>
          <a:bodyPr>
            <a:normAutofit/>
          </a:bodyPr>
          <a:lstStyle/>
          <a:p>
            <a:pPr marL="0" indent="0">
              <a:buNone/>
            </a:pPr>
            <a:r>
              <a:rPr lang="en-IN" sz="3200" dirty="0">
                <a:latin typeface="Times New Roman" panose="02020603050405020304" pitchFamily="18" charset="0"/>
                <a:cs typeface="Times New Roman" panose="02020603050405020304" pitchFamily="18" charset="0"/>
              </a:rPr>
              <a:t>We found that the total investment for this smart cane to be approximate around 10,000 INR which was shown in a price split up pie chart </a:t>
            </a:r>
            <a:endParaRPr lang="en-IN"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215494" y="121812"/>
            <a:ext cx="1902117" cy="12680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1325563"/>
          </a:xfrm>
        </p:spPr>
        <p:txBody>
          <a:bodyPr>
            <a:normAutofit/>
          </a:bodyPr>
          <a:lstStyle/>
          <a:p>
            <a:r>
              <a:rPr lang="en-IN" sz="2800" dirty="0">
                <a:latin typeface="Monument Extended" panose="00000500000000000000" pitchFamily="50" charset="0"/>
              </a:rPr>
              <a:t>THE ACTUAL EXPENDITURE AND PROFIT ANALYSIS</a:t>
            </a:r>
            <a:endParaRPr lang="en-IN" sz="2800" dirty="0">
              <a:latin typeface="Monument Extended" panose="00000500000000000000" pitchFamily="50" charset="0"/>
            </a:endParaRPr>
          </a:p>
        </p:txBody>
      </p:sp>
      <p:sp>
        <p:nvSpPr>
          <p:cNvPr id="3" name="Content Placeholder 2"/>
          <p:cNvSpPr>
            <a:spLocks noGrp="1"/>
          </p:cNvSpPr>
          <p:nvPr>
            <p:ph idx="1"/>
          </p:nvPr>
        </p:nvSpPr>
        <p:spPr>
          <a:xfrm>
            <a:off x="838200" y="1825625"/>
            <a:ext cx="11165378" cy="4351338"/>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FOR </a:t>
            </a:r>
            <a:r>
              <a:rPr lang="en-IN" b="1" i="1" dirty="0">
                <a:latin typeface="Times New Roman" panose="02020603050405020304" pitchFamily="18" charset="0"/>
                <a:cs typeface="Times New Roman" panose="02020603050405020304" pitchFamily="18" charset="0"/>
              </a:rPr>
              <a:t>100 UNITS </a:t>
            </a:r>
            <a:r>
              <a:rPr lang="en-IN" dirty="0">
                <a:latin typeface="Times New Roman" panose="02020603050405020304" pitchFamily="18" charset="0"/>
                <a:cs typeface="Times New Roman" panose="02020603050405020304" pitchFamily="18" charset="0"/>
              </a:rPr>
              <a:t>produced in a </a:t>
            </a:r>
            <a:r>
              <a:rPr lang="en-IN" b="1" i="1" dirty="0">
                <a:latin typeface="Times New Roman" panose="02020603050405020304" pitchFamily="18" charset="0"/>
                <a:cs typeface="Times New Roman" panose="02020603050405020304" pitchFamily="18" charset="0"/>
              </a:rPr>
              <a:t>month</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Apprx</a:t>
            </a:r>
            <a:r>
              <a:rPr lang="en-IN" dirty="0">
                <a:latin typeface="Times New Roman" panose="02020603050405020304" pitchFamily="18" charset="0"/>
                <a:cs typeface="Times New Roman" panose="02020603050405020304" pitchFamily="18" charset="0"/>
              </a:rPr>
              <a:t>. Expenses are shown below</a:t>
            </a:r>
            <a:endParaRPr lang="en-IN"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 actual product development and prototype cost = 6,50,000 INR (6500/unit)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The Space and utilities				   =  2,00,000 INR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Salaries/Wages 				   =  1,50,000 INR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Insurance , legal and accounting			   =  30,000 INR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Technology and software 			   =  10,000 INR </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  10,40,000 INR</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THE SELLING PRICE OF OUR SENSEI STICK IS EXPECTED TO BE AROUND </a:t>
            </a:r>
            <a:r>
              <a:rPr lang="en-IN" sz="2000" b="1" i="1" dirty="0">
                <a:latin typeface="Monument Extended" panose="00000500000000000000" pitchFamily="50" charset="0"/>
                <a:cs typeface="Times New Roman" panose="02020603050405020304" pitchFamily="18" charset="0"/>
              </a:rPr>
              <a:t>15,000 INR</a:t>
            </a:r>
            <a:endParaRPr lang="en-IN" sz="2000" b="1" i="1" dirty="0">
              <a:latin typeface="Monument Extended" panose="00000500000000000000" pitchFamily="50"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215494" y="121812"/>
            <a:ext cx="1902117" cy="12680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930535" y="2218114"/>
            <a:ext cx="4330929" cy="2887286"/>
          </a:xfrm>
          <a:prstGeom prst="rect">
            <a:avLst/>
          </a:prstGeom>
        </p:spPr>
      </p:pic>
      <p:sp>
        <p:nvSpPr>
          <p:cNvPr id="5" name="TextBox 4"/>
          <p:cNvSpPr txBox="1"/>
          <p:nvPr/>
        </p:nvSpPr>
        <p:spPr>
          <a:xfrm>
            <a:off x="5200650" y="3298195"/>
            <a:ext cx="3238614" cy="261610"/>
          </a:xfrm>
          <a:prstGeom prst="rect">
            <a:avLst/>
          </a:prstGeom>
          <a:noFill/>
        </p:spPr>
        <p:txBody>
          <a:bodyPr wrap="square" rtlCol="0">
            <a:spAutoFit/>
          </a:bodyPr>
          <a:lstStyle/>
          <a:p>
            <a:r>
              <a:rPr lang="en-IN" sz="1100" i="1" dirty="0">
                <a:latin typeface="Monument Extended" panose="00000500000000000000" pitchFamily="50" charset="0"/>
              </a:rPr>
              <a:t>HAPPY INDEPENDENT LIVING.</a:t>
            </a:r>
            <a:endParaRPr lang="en-IN" sz="1100" i="1" dirty="0">
              <a:latin typeface="Monument Extended" panose="00000500000000000000" pitchFamily="50"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11825"/>
            <a:ext cx="9144000" cy="2387600"/>
          </a:xfrm>
        </p:spPr>
        <p:txBody>
          <a:bodyPr>
            <a:normAutofit/>
          </a:bodyPr>
          <a:lstStyle/>
          <a:p>
            <a:r>
              <a:rPr lang="en-IN" sz="6600" dirty="0">
                <a:latin typeface="Monument Extended" panose="00000500000000000000" pitchFamily="50" charset="0"/>
              </a:rPr>
              <a:t>PROFIT MARGIN?</a:t>
            </a:r>
            <a:endParaRPr lang="en-IN" sz="6600" dirty="0">
              <a:latin typeface="Monument Extended" panose="00000500000000000000" pitchFamily="50" charset="0"/>
            </a:endParaRPr>
          </a:p>
        </p:txBody>
      </p:sp>
      <p:pic>
        <p:nvPicPr>
          <p:cNvPr id="4" name="Picture 3"/>
          <p:cNvPicPr>
            <a:picLocks noChangeAspect="1"/>
          </p:cNvPicPr>
          <p:nvPr/>
        </p:nvPicPr>
        <p:blipFill>
          <a:blip r:embed="rId1"/>
          <a:stretch>
            <a:fillRect/>
          </a:stretch>
        </p:blipFill>
        <p:spPr>
          <a:xfrm>
            <a:off x="215494" y="121812"/>
            <a:ext cx="1902117" cy="126807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24" y="1131066"/>
            <a:ext cx="11526982" cy="1325563"/>
          </a:xfrm>
        </p:spPr>
        <p:txBody>
          <a:bodyPr>
            <a:normAutofit/>
          </a:bodyPr>
          <a:lstStyle/>
          <a:p>
            <a:r>
              <a:rPr lang="en-IN" sz="2800" dirty="0">
                <a:latin typeface="Monument Extended" panose="00000500000000000000" pitchFamily="50" charset="0"/>
              </a:rPr>
              <a:t>The profit margin if there is a sell-through?</a:t>
            </a:r>
            <a:endParaRPr lang="en-IN" sz="2800" dirty="0">
              <a:latin typeface="Monument Extended" panose="00000500000000000000" pitchFamily="50" charset="0"/>
            </a:endParaRPr>
          </a:p>
        </p:txBody>
      </p:sp>
      <p:sp>
        <p:nvSpPr>
          <p:cNvPr id="3" name="Content Placeholder 2"/>
          <p:cNvSpPr>
            <a:spLocks noGrp="1"/>
          </p:cNvSpPr>
          <p:nvPr>
            <p:ph idx="1"/>
          </p:nvPr>
        </p:nvSpPr>
        <p:spPr>
          <a:xfrm>
            <a:off x="780010" y="2316104"/>
            <a:ext cx="10515600" cy="4351338"/>
          </a:xfrm>
        </p:spPr>
        <p:txBody>
          <a:bodyPr/>
          <a:lstStyle/>
          <a:p>
            <a:r>
              <a:rPr lang="en-IN" dirty="0">
                <a:latin typeface="Times New Roman" panose="02020603050405020304" pitchFamily="18" charset="0"/>
                <a:cs typeface="Times New Roman" panose="02020603050405020304" pitchFamily="18" charset="0"/>
              </a:rPr>
              <a:t>Imagining a situation where all the units which are made are made to sell to the end consumers after they are been sold to the retailer or distributor , The profit margin may rise </a:t>
            </a:r>
            <a:r>
              <a:rPr lang="en-IN" dirty="0" err="1">
                <a:latin typeface="Times New Roman" panose="02020603050405020304" pitchFamily="18" charset="0"/>
                <a:cs typeface="Times New Roman" panose="02020603050405020304" pitchFamily="18" charset="0"/>
              </a:rPr>
              <a:t>upto</a:t>
            </a:r>
            <a:r>
              <a:rPr lang="en-IN" dirty="0">
                <a:latin typeface="Times New Roman" panose="02020603050405020304" pitchFamily="18" charset="0"/>
                <a:cs typeface="Times New Roman" panose="02020603050405020304" pitchFamily="18" charset="0"/>
              </a:rPr>
              <a:t> 40%.</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This can or may happen when we sell or distribute the units to an NGO or a govt. run organization .</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215494" y="121812"/>
            <a:ext cx="1902117" cy="126807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0514"/>
            <a:ext cx="10515600" cy="1325563"/>
          </a:xfrm>
        </p:spPr>
        <p:txBody>
          <a:bodyPr>
            <a:normAutofit/>
          </a:bodyPr>
          <a:lstStyle/>
          <a:p>
            <a:r>
              <a:rPr lang="en-IN" sz="3600" dirty="0">
                <a:latin typeface="Monument Extended" panose="00000500000000000000" pitchFamily="50" charset="0"/>
              </a:rPr>
              <a:t>HOW DO WE PLAN TO MARKET THIS?</a:t>
            </a:r>
            <a:endParaRPr lang="en-IN" sz="3600" dirty="0">
              <a:latin typeface="Monument Extended" panose="00000500000000000000" pitchFamily="50" charset="0"/>
            </a:endParaRPr>
          </a:p>
        </p:txBody>
      </p:sp>
      <p:sp>
        <p:nvSpPr>
          <p:cNvPr id="3" name="Content Placeholder 2"/>
          <p:cNvSpPr>
            <a:spLocks noGrp="1"/>
          </p:cNvSpPr>
          <p:nvPr>
            <p:ph idx="1"/>
          </p:nvPr>
        </p:nvSpPr>
        <p:spPr>
          <a:xfrm>
            <a:off x="838200" y="2324389"/>
            <a:ext cx="10515600" cy="4351338"/>
          </a:xfrm>
        </p:spPr>
        <p:txBody>
          <a:bodyPr/>
          <a:lstStyle/>
          <a:p>
            <a:r>
              <a:rPr lang="en-IN" dirty="0">
                <a:latin typeface="Times New Roman" panose="02020603050405020304" pitchFamily="18" charset="0"/>
                <a:cs typeface="Times New Roman" panose="02020603050405020304" pitchFamily="18" charset="0"/>
              </a:rPr>
              <a:t>As per our research and analysis from the availability of govt. schemes and NGO’s we found some actively run organizations both governmental and NGO’s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Some of them are</a:t>
            </a:r>
            <a:endParaRPr lang="en-IN" dirty="0">
              <a:latin typeface="Times New Roman" panose="02020603050405020304" pitchFamily="18" charset="0"/>
              <a:cs typeface="Times New Roman" panose="02020603050405020304" pitchFamily="18" charset="0"/>
            </a:endParaRPr>
          </a:p>
          <a:p>
            <a:pPr lvl="5"/>
            <a:r>
              <a:rPr lang="en-IN" dirty="0">
                <a:latin typeface="Times New Roman" panose="02020603050405020304" pitchFamily="18" charset="0"/>
                <a:cs typeface="Times New Roman" panose="02020603050405020304" pitchFamily="18" charset="0"/>
              </a:rPr>
              <a:t>Mitra project ( have been giving employment over 26years)</a:t>
            </a:r>
            <a:endParaRPr lang="en-IN" dirty="0">
              <a:latin typeface="Times New Roman" panose="02020603050405020304" pitchFamily="18" charset="0"/>
              <a:cs typeface="Times New Roman" panose="02020603050405020304" pitchFamily="18" charset="0"/>
            </a:endParaRPr>
          </a:p>
          <a:p>
            <a:pPr lvl="5"/>
            <a:r>
              <a:rPr lang="en-IN" dirty="0">
                <a:latin typeface="Times New Roman" panose="02020603050405020304" pitchFamily="18" charset="0"/>
                <a:cs typeface="Times New Roman" panose="02020603050405020304" pitchFamily="18" charset="0"/>
              </a:rPr>
              <a:t>NABET (National association for blind employment and training)</a:t>
            </a:r>
            <a:endParaRPr lang="en-IN" dirty="0">
              <a:latin typeface="Times New Roman" panose="02020603050405020304" pitchFamily="18" charset="0"/>
              <a:cs typeface="Times New Roman" panose="02020603050405020304" pitchFamily="18" charset="0"/>
            </a:endParaRPr>
          </a:p>
          <a:p>
            <a:pPr lvl="5"/>
            <a:r>
              <a:rPr lang="en-IN" dirty="0">
                <a:latin typeface="Times New Roman" panose="02020603050405020304" pitchFamily="18" charset="0"/>
                <a:cs typeface="Times New Roman" panose="02020603050405020304" pitchFamily="18" charset="0"/>
              </a:rPr>
              <a:t>Sarthak </a:t>
            </a:r>
            <a:r>
              <a:rPr lang="en-IN" dirty="0" err="1">
                <a:latin typeface="Times New Roman" panose="02020603050405020304" pitchFamily="18" charset="0"/>
                <a:cs typeface="Times New Roman" panose="02020603050405020304" pitchFamily="18" charset="0"/>
              </a:rPr>
              <a:t>edu</a:t>
            </a:r>
            <a:r>
              <a:rPr lang="en-IN" dirty="0">
                <a:latin typeface="Times New Roman" panose="02020603050405020304" pitchFamily="18" charset="0"/>
                <a:cs typeface="Times New Roman" panose="02020603050405020304" pitchFamily="18" charset="0"/>
              </a:rPr>
              <a:t> trust (Placed 10,000+ VIP’s in IT,BPO,RETAILS)</a:t>
            </a:r>
            <a:endParaRPr lang="en-IN" dirty="0">
              <a:latin typeface="Times New Roman" panose="02020603050405020304" pitchFamily="18" charset="0"/>
              <a:cs typeface="Times New Roman" panose="02020603050405020304" pitchFamily="18" charset="0"/>
            </a:endParaRPr>
          </a:p>
          <a:p>
            <a:pPr lvl="5"/>
            <a:r>
              <a:rPr lang="en-IN" dirty="0">
                <a:latin typeface="Times New Roman" panose="02020603050405020304" pitchFamily="18" charset="0"/>
                <a:cs typeface="Times New Roman" panose="02020603050405020304" pitchFamily="18" charset="0"/>
              </a:rPr>
              <a:t>Kahani project</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215494" y="121812"/>
            <a:ext cx="1902117" cy="126807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389" y="872201"/>
            <a:ext cx="10515600" cy="1325563"/>
          </a:xfrm>
        </p:spPr>
        <p:txBody>
          <a:bodyPr>
            <a:normAutofit/>
          </a:bodyPr>
          <a:lstStyle/>
          <a:p>
            <a:r>
              <a:rPr lang="en-IN" sz="2600" dirty="0">
                <a:latin typeface="Monument Extended" panose="00000500000000000000" pitchFamily="50" charset="0"/>
              </a:rPr>
              <a:t>PARTNERING WITH GOVT. &amp; NON-GOVT ORG </a:t>
            </a:r>
            <a:endParaRPr lang="en-IN" sz="2600" dirty="0">
              <a:latin typeface="Monument Extended" panose="00000500000000000000" pitchFamily="50" charset="0"/>
            </a:endParaRPr>
          </a:p>
        </p:txBody>
      </p:sp>
      <p:sp>
        <p:nvSpPr>
          <p:cNvPr id="3" name="Content Placeholder 2"/>
          <p:cNvSpPr>
            <a:spLocks noGrp="1"/>
          </p:cNvSpPr>
          <p:nvPr>
            <p:ph idx="1"/>
          </p:nvPr>
        </p:nvSpPr>
        <p:spPr/>
        <p:txBody>
          <a:bodyPr>
            <a:normAutofit/>
          </a:bodyPr>
          <a:lstStyle/>
          <a:p>
            <a:r>
              <a:rPr lang="en-IN" sz="3200" dirty="0">
                <a:latin typeface="Times New Roman" panose="02020603050405020304" pitchFamily="18" charset="0"/>
                <a:cs typeface="Times New Roman" panose="02020603050405020304" pitchFamily="18" charset="0"/>
              </a:rPr>
              <a:t>The potential we found to have at being a partnering /collaboration  with govt and NGO’s seem to be helpful in the context of marketing our product are</a:t>
            </a:r>
            <a:endParaRPr lang="en-IN" sz="3200" dirty="0">
              <a:latin typeface="Times New Roman" panose="02020603050405020304" pitchFamily="18" charset="0"/>
              <a:cs typeface="Times New Roman" panose="02020603050405020304" pitchFamily="18" charset="0"/>
            </a:endParaRPr>
          </a:p>
          <a:p>
            <a:pPr lvl="4"/>
            <a:r>
              <a:rPr lang="en-IN" sz="2400" dirty="0">
                <a:latin typeface="Times New Roman" panose="02020603050405020304" pitchFamily="18" charset="0"/>
                <a:cs typeface="Times New Roman" panose="02020603050405020304" pitchFamily="18" charset="0"/>
              </a:rPr>
              <a:t>Cost spent for targeted marketing is reduced</a:t>
            </a:r>
            <a:endParaRPr lang="en-IN" sz="2400" dirty="0">
              <a:latin typeface="Times New Roman" panose="02020603050405020304" pitchFamily="18" charset="0"/>
              <a:cs typeface="Times New Roman" panose="02020603050405020304" pitchFamily="18" charset="0"/>
            </a:endParaRPr>
          </a:p>
          <a:p>
            <a:pPr lvl="4"/>
            <a:r>
              <a:rPr lang="en-IN" sz="2400" dirty="0">
                <a:latin typeface="Times New Roman" panose="02020603050405020304" pitchFamily="18" charset="0"/>
                <a:cs typeface="Times New Roman" panose="02020603050405020304" pitchFamily="18" charset="0"/>
              </a:rPr>
              <a:t>Will be eligible for perks like funding and other various policies</a:t>
            </a:r>
            <a:endParaRPr lang="en-IN" sz="2400" dirty="0">
              <a:latin typeface="Times New Roman" panose="02020603050405020304" pitchFamily="18" charset="0"/>
              <a:cs typeface="Times New Roman" panose="02020603050405020304" pitchFamily="18" charset="0"/>
            </a:endParaRPr>
          </a:p>
          <a:p>
            <a:pPr lvl="4"/>
            <a:r>
              <a:rPr lang="en-IN" sz="2400" dirty="0">
                <a:latin typeface="Times New Roman" panose="02020603050405020304" pitchFamily="18" charset="0"/>
                <a:cs typeface="Times New Roman" panose="02020603050405020304" pitchFamily="18" charset="0"/>
              </a:rPr>
              <a:t>Better understanding of local market</a:t>
            </a:r>
            <a:endParaRPr lang="en-IN" sz="2400" dirty="0">
              <a:latin typeface="Times New Roman" panose="02020603050405020304" pitchFamily="18" charset="0"/>
              <a:cs typeface="Times New Roman" panose="02020603050405020304" pitchFamily="18" charset="0"/>
            </a:endParaRPr>
          </a:p>
          <a:p>
            <a:pPr lvl="4"/>
            <a:r>
              <a:rPr lang="en-IN" sz="2400" dirty="0">
                <a:latin typeface="Times New Roman" panose="02020603050405020304" pitchFamily="18" charset="0"/>
                <a:cs typeface="Times New Roman" panose="02020603050405020304" pitchFamily="18" charset="0"/>
              </a:rPr>
              <a:t>Increase in credibility</a:t>
            </a:r>
            <a:endParaRPr lang="en-IN" sz="2400" dirty="0">
              <a:latin typeface="Times New Roman" panose="02020603050405020304" pitchFamily="18" charset="0"/>
              <a:cs typeface="Times New Roman" panose="02020603050405020304" pitchFamily="18" charset="0"/>
            </a:endParaRPr>
          </a:p>
          <a:p>
            <a:pPr lvl="4"/>
            <a:r>
              <a:rPr lang="en-IN" sz="2400" dirty="0">
                <a:latin typeface="Times New Roman" panose="02020603050405020304" pitchFamily="18" charset="0"/>
                <a:cs typeface="Times New Roman" panose="02020603050405020304" pitchFamily="18" charset="0"/>
              </a:rPr>
              <a:t>Enhanced distribution channels</a:t>
            </a:r>
            <a:r>
              <a:rPr lang="en-IN"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215494" y="121812"/>
            <a:ext cx="1902117" cy="12680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440" y="797415"/>
            <a:ext cx="11621193" cy="1325563"/>
          </a:xfrm>
        </p:spPr>
        <p:txBody>
          <a:bodyPr>
            <a:normAutofit/>
          </a:bodyPr>
          <a:lstStyle/>
          <a:p>
            <a:r>
              <a:rPr lang="en-IN" sz="3200" dirty="0">
                <a:latin typeface="Monument Extended" panose="00000500000000000000" pitchFamily="50" charset="0"/>
                <a:cs typeface="Arial" panose="020B0604020202020204" pitchFamily="34" charset="0"/>
              </a:rPr>
              <a:t>HOW WILL WE FUND OUR PROTOTYPE?</a:t>
            </a:r>
            <a:endParaRPr lang="en-IN" sz="3200" dirty="0">
              <a:latin typeface="Monument Extended" panose="00000500000000000000" pitchFamily="50" charset="0"/>
              <a:cs typeface="Arial" panose="020B0604020202020204" pitchFamily="34" charset="0"/>
            </a:endParaRPr>
          </a:p>
        </p:txBody>
      </p:sp>
      <p:sp>
        <p:nvSpPr>
          <p:cNvPr id="3" name="Content Placeholder 2"/>
          <p:cNvSpPr>
            <a:spLocks noGrp="1"/>
          </p:cNvSpPr>
          <p:nvPr>
            <p:ph idx="1"/>
          </p:nvPr>
        </p:nvSpPr>
        <p:spPr>
          <a:xfrm>
            <a:off x="515389" y="2065493"/>
            <a:ext cx="11039302" cy="4408823"/>
          </a:xfrm>
        </p:spPr>
        <p:txBody>
          <a:bodyPr>
            <a:normAutofit/>
          </a:bodyPr>
          <a:lstStyle/>
          <a:p>
            <a:r>
              <a:rPr lang="en-IN" sz="3200" dirty="0">
                <a:latin typeface="Times New Roman" panose="02020603050405020304" pitchFamily="18" charset="0"/>
                <a:cs typeface="Times New Roman" panose="02020603050405020304" pitchFamily="18" charset="0"/>
              </a:rPr>
              <a:t>The first initial stage of funding may be from a seed fund from any organization or we can plan on completely bootstrapping the startup.</a:t>
            </a:r>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The above will pave the way for future attraction of investors or venture capitalists</a:t>
            </a: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32367" y="75740"/>
            <a:ext cx="1902117" cy="126807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1035475"/>
            <a:ext cx="11845636" cy="1325563"/>
          </a:xfrm>
        </p:spPr>
        <p:txBody>
          <a:bodyPr>
            <a:normAutofit/>
          </a:bodyPr>
          <a:lstStyle/>
          <a:p>
            <a:r>
              <a:rPr lang="en-IN" sz="3600" dirty="0">
                <a:latin typeface="Monument Extended" panose="00000500000000000000" pitchFamily="50" charset="0"/>
              </a:rPr>
              <a:t>USP – UNIQUE SELLING PROPORTION</a:t>
            </a:r>
            <a:endParaRPr lang="en-IN" sz="3600" dirty="0">
              <a:latin typeface="Monument Extended" panose="00000500000000000000" pitchFamily="50" charset="0"/>
            </a:endParaRPr>
          </a:p>
        </p:txBody>
      </p:sp>
      <p:sp>
        <p:nvSpPr>
          <p:cNvPr id="3" name="Content Placeholder 2"/>
          <p:cNvSpPr>
            <a:spLocks noGrp="1"/>
          </p:cNvSpPr>
          <p:nvPr>
            <p:ph idx="1"/>
          </p:nvPr>
        </p:nvSpPr>
        <p:spPr>
          <a:xfrm>
            <a:off x="771698" y="2257887"/>
            <a:ext cx="10515600" cy="4351338"/>
          </a:xfrm>
        </p:spPr>
        <p:txBody>
          <a:bodyPr>
            <a:normAutofit/>
          </a:bodyPr>
          <a:lstStyle/>
          <a:p>
            <a:r>
              <a:rPr lang="en-IN" b="1" i="1" dirty="0">
                <a:latin typeface="Times New Roman" panose="02020603050405020304" pitchFamily="18" charset="0"/>
                <a:cs typeface="Times New Roman" panose="02020603050405020304" pitchFamily="18" charset="0"/>
              </a:rPr>
              <a:t>With enough light on ROI and financial projections , addressing the USP is a must </a:t>
            </a:r>
            <a:endParaRPr lang="en-IN" b="1" i="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ENHANCED SAFETY : This device is not meant to be a complete guide but it is made to enhance the security and to provide a companion like experience to the visually impaired.	</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CONVENIENCE : The usage of haptic and audio feedback spaced at a proper interval without repetition and a controlled intensity , it can also be very handy if the user has any mobility challenges</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32367" y="75740"/>
            <a:ext cx="1902117" cy="126807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1035475"/>
            <a:ext cx="11845636" cy="1325563"/>
          </a:xfrm>
        </p:spPr>
        <p:txBody>
          <a:bodyPr>
            <a:normAutofit/>
          </a:bodyPr>
          <a:lstStyle/>
          <a:p>
            <a:r>
              <a:rPr lang="en-IN" sz="3600" dirty="0">
                <a:latin typeface="Monument Extended" panose="00000500000000000000" pitchFamily="50" charset="0"/>
              </a:rPr>
              <a:t>USP – UNIQUE SELLING PROPORTION</a:t>
            </a:r>
            <a:endParaRPr lang="en-IN" sz="3600" dirty="0">
              <a:latin typeface="Monument Extended" panose="00000500000000000000" pitchFamily="50" charset="0"/>
            </a:endParaRPr>
          </a:p>
        </p:txBody>
      </p:sp>
      <p:sp>
        <p:nvSpPr>
          <p:cNvPr id="3" name="Content Placeholder 2"/>
          <p:cNvSpPr>
            <a:spLocks noGrp="1"/>
          </p:cNvSpPr>
          <p:nvPr>
            <p:ph idx="1"/>
          </p:nvPr>
        </p:nvSpPr>
        <p:spPr>
          <a:xfrm>
            <a:off x="771698" y="2257887"/>
            <a:ext cx="10515600" cy="4351338"/>
          </a:xfrm>
        </p:spPr>
        <p:txBody>
          <a:bodyPr>
            <a:normAutofit/>
          </a:bodyPr>
          <a:lstStyle/>
          <a:p>
            <a:r>
              <a:rPr lang="en-IN" sz="2400" dirty="0">
                <a:latin typeface="Times New Roman" panose="02020603050405020304" pitchFamily="18" charset="0"/>
                <a:cs typeface="Times New Roman" panose="02020603050405020304" pitchFamily="18" charset="0"/>
              </a:rPr>
              <a:t>REAL TIME UPDATES : T</a:t>
            </a:r>
            <a:r>
              <a:rPr lang="en-US" sz="2400" dirty="0">
                <a:latin typeface="Times New Roman" panose="02020603050405020304" pitchFamily="18" charset="0"/>
                <a:cs typeface="Times New Roman" panose="02020603050405020304" pitchFamily="18" charset="0"/>
              </a:rPr>
              <a:t>he feature that sends live map updates can be a valuable tool for caretakers and family members to keep track of the user's location, providing them with peace of mind and allowing for quick responses in case of emergencies, also the update is not as fast, with an intentional delay it is first verified whether the user is picking up the stick, else the alert is sent to the nearby </a:t>
            </a:r>
            <a:r>
              <a:rPr lang="en-US" sz="2400" dirty="0" err="1">
                <a:latin typeface="Times New Roman" panose="02020603050405020304" pitchFamily="18" charset="0"/>
                <a:cs typeface="Times New Roman" panose="02020603050405020304" pitchFamily="18" charset="0"/>
              </a:rPr>
              <a:t>policestation</a:t>
            </a:r>
            <a:r>
              <a:rPr lang="en-US" sz="2400" dirty="0">
                <a:latin typeface="Times New Roman" panose="02020603050405020304" pitchFamily="18" charset="0"/>
                <a:cs typeface="Times New Roman" panose="02020603050405020304" pitchFamily="18" charset="0"/>
              </a:rPr>
              <a:t>/ambulance.</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FUTURE INTEGRATIONS AND COMPATIBILITY: Since this device is built with an internet enabled SoC , with OTA updates we can push new updates to the device and can have compatibility with other wearables and widely Smartphones.   </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32367" y="75740"/>
            <a:ext cx="1902117" cy="126807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81036"/>
            <a:ext cx="10515600" cy="1325563"/>
          </a:xfrm>
        </p:spPr>
        <p:txBody>
          <a:bodyPr>
            <a:normAutofit/>
          </a:bodyPr>
          <a:lstStyle/>
          <a:p>
            <a:r>
              <a:rPr lang="en-IN" sz="4000" dirty="0">
                <a:latin typeface="Monument Extended" panose="00000500000000000000" pitchFamily="50" charset="0"/>
              </a:rPr>
              <a:t>FINANCIAL PROJECTION</a:t>
            </a:r>
            <a:endParaRPr lang="en-IN" sz="4000" dirty="0">
              <a:latin typeface="Monument Extended" panose="00000500000000000000" pitchFamily="50" charset="0"/>
            </a:endParaRPr>
          </a:p>
        </p:txBody>
      </p:sp>
      <p:sp>
        <p:nvSpPr>
          <p:cNvPr id="3" name="Content Placeholder 2"/>
          <p:cNvSpPr>
            <a:spLocks noGrp="1"/>
          </p:cNvSpPr>
          <p:nvPr>
            <p:ph idx="1"/>
          </p:nvPr>
        </p:nvSpPr>
        <p:spPr>
          <a:xfrm>
            <a:off x="761198" y="1825626"/>
            <a:ext cx="10515600" cy="4351338"/>
          </a:xfrm>
        </p:spPr>
        <p:txBody>
          <a:bodyPr>
            <a:normAutofit fontScale="77500" lnSpcReduction="20000"/>
          </a:bodyPr>
          <a:lstStyle/>
          <a:p>
            <a:pPr marL="0" indent="0">
              <a:buNone/>
            </a:pPr>
            <a:r>
              <a:rPr lang="en-US" b="1" i="1" dirty="0">
                <a:latin typeface="Times New Roman" panose="02020603050405020304" pitchFamily="18" charset="0"/>
                <a:cs typeface="Times New Roman" panose="02020603050405020304" pitchFamily="18" charset="0"/>
              </a:rPr>
              <a:t>Month 2:</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Units produced: 110 (10% increase from previous month)</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Revenue: 110 x 15,000 = 16,50,000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Expenses:</a:t>
            </a:r>
            <a:endParaRPr lang="en-US" b="1" i="1" dirty="0">
              <a:latin typeface="Times New Roman" panose="02020603050405020304" pitchFamily="18" charset="0"/>
              <a:cs typeface="Times New Roman" panose="02020603050405020304" pitchFamily="18" charset="0"/>
            </a:endParaRPr>
          </a:p>
          <a:p>
            <a:pPr marL="0" indent="0">
              <a:buNone/>
            </a:pP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Product manufacturing cost: 7,15,000 INR (6500 x 110 units)</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Space and utilities: 2,00,000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Salaries/Wages: 1,50,000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Insurance, legal, and accounting: 30,000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Technology and software: 10,000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Total expenses: 11,05,000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Profit: 16,50,000 INR - 11,05,000 INR = </a:t>
            </a:r>
            <a:r>
              <a:rPr lang="en-US" b="1" i="1" dirty="0">
                <a:solidFill>
                  <a:srgbClr val="00B050"/>
                </a:solidFill>
                <a:latin typeface="Times New Roman" panose="02020603050405020304" pitchFamily="18" charset="0"/>
                <a:cs typeface="Times New Roman" panose="02020603050405020304" pitchFamily="18" charset="0"/>
              </a:rPr>
              <a:t>5,45,000 INR</a:t>
            </a:r>
            <a:endParaRPr lang="en-US" b="1" i="1" dirty="0">
              <a:solidFill>
                <a:srgbClr val="00B050"/>
              </a:solidFill>
              <a:latin typeface="Times New Roman" panose="02020603050405020304" pitchFamily="18" charset="0"/>
              <a:cs typeface="Times New Roman" panose="02020603050405020304" pitchFamily="18" charset="0"/>
            </a:endParaRPr>
          </a:p>
          <a:p>
            <a:pPr marL="0" indent="0">
              <a:buNone/>
            </a:pPr>
            <a:endParaRPr lang="en-US" b="1" i="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32367" y="75740"/>
            <a:ext cx="1902117" cy="126807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2843"/>
            <a:ext cx="10515600" cy="1325563"/>
          </a:xfrm>
        </p:spPr>
        <p:txBody>
          <a:bodyPr>
            <a:normAutofit/>
          </a:bodyPr>
          <a:lstStyle/>
          <a:p>
            <a:r>
              <a:rPr lang="en-US" sz="3600" i="1" dirty="0">
                <a:latin typeface="Monument Extended" panose="00000500000000000000" pitchFamily="50" charset="0"/>
                <a:cs typeface="Times New Roman" panose="02020603050405020304" pitchFamily="18" charset="0"/>
              </a:rPr>
              <a:t>Month 3:</a:t>
            </a:r>
            <a:br>
              <a:rPr lang="en-US" sz="3600" i="1" dirty="0">
                <a:latin typeface="Times New Roman" panose="02020603050405020304" pitchFamily="18" charset="0"/>
                <a:cs typeface="Times New Roman" panose="02020603050405020304" pitchFamily="18" charset="0"/>
              </a:rPr>
            </a:br>
            <a:endParaRPr lang="en-IN" sz="3600" dirty="0"/>
          </a:p>
        </p:txBody>
      </p:sp>
      <p:sp>
        <p:nvSpPr>
          <p:cNvPr id="3" name="Content Placeholder 2"/>
          <p:cNvSpPr>
            <a:spLocks noGrp="1"/>
          </p:cNvSpPr>
          <p:nvPr>
            <p:ph idx="1"/>
          </p:nvPr>
        </p:nvSpPr>
        <p:spPr/>
        <p:txBody>
          <a:bodyPr>
            <a:normAutofit fontScale="85000" lnSpcReduction="20000"/>
          </a:bodyPr>
          <a:lstStyle/>
          <a:p>
            <a:pPr marL="0" indent="0">
              <a:buNone/>
            </a:pPr>
            <a:r>
              <a:rPr lang="en-US" b="1" i="1" dirty="0">
                <a:latin typeface="Times New Roman" panose="02020603050405020304" pitchFamily="18" charset="0"/>
                <a:cs typeface="Times New Roman" panose="02020603050405020304" pitchFamily="18" charset="0"/>
              </a:rPr>
              <a:t>Units produced: 121 (10% increase from previous month)</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Revenue: 121 x 15,000 = 18,15,000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Expenses:</a:t>
            </a:r>
            <a:endParaRPr lang="en-US" b="1" i="1" dirty="0">
              <a:latin typeface="Times New Roman" panose="02020603050405020304" pitchFamily="18" charset="0"/>
              <a:cs typeface="Times New Roman" panose="02020603050405020304" pitchFamily="18" charset="0"/>
            </a:endParaRPr>
          </a:p>
          <a:p>
            <a:pPr marL="0" indent="0">
              <a:buNone/>
            </a:pP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Product manufacturing cost: 8,66,500 INR (6500 x 121 units)</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Space and utilities: 2,00,000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Salaries/Wages: 1,50,000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Insurance, legal, and accounting: 30,000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Technology and software: 10,000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Total expenses: 12,56,500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Profit: 18,15,000 INR - 12,56,500 INR = </a:t>
            </a:r>
            <a:r>
              <a:rPr lang="en-US" b="1" i="1" dirty="0">
                <a:solidFill>
                  <a:srgbClr val="00B050"/>
                </a:solidFill>
                <a:latin typeface="Times New Roman" panose="02020603050405020304" pitchFamily="18" charset="0"/>
                <a:cs typeface="Times New Roman" panose="02020603050405020304" pitchFamily="18" charset="0"/>
              </a:rPr>
              <a:t>5,58,500 INR</a:t>
            </a:r>
            <a:endParaRPr lang="en-IN" dirty="0">
              <a:solidFill>
                <a:srgbClr val="00B050"/>
              </a:solidFill>
            </a:endParaRPr>
          </a:p>
        </p:txBody>
      </p:sp>
      <p:pic>
        <p:nvPicPr>
          <p:cNvPr id="4" name="Picture 3"/>
          <p:cNvPicPr>
            <a:picLocks noChangeAspect="1"/>
          </p:cNvPicPr>
          <p:nvPr/>
        </p:nvPicPr>
        <p:blipFill>
          <a:blip r:embed="rId1"/>
          <a:stretch>
            <a:fillRect/>
          </a:stretch>
        </p:blipFill>
        <p:spPr>
          <a:xfrm>
            <a:off x="132367" y="75740"/>
            <a:ext cx="1902117" cy="126807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2179"/>
            <a:ext cx="10515600" cy="1325563"/>
          </a:xfrm>
        </p:spPr>
        <p:txBody>
          <a:bodyPr>
            <a:normAutofit/>
          </a:bodyPr>
          <a:lstStyle/>
          <a:p>
            <a:r>
              <a:rPr lang="en-IN" sz="3600" i="1" dirty="0">
                <a:latin typeface="Monument Extended" panose="00000500000000000000" pitchFamily="50" charset="0"/>
              </a:rPr>
              <a:t>MONTH 4:</a:t>
            </a:r>
            <a:endParaRPr lang="en-IN" sz="3600" i="1" dirty="0">
              <a:latin typeface="Monument Extended" panose="00000500000000000000" pitchFamily="50"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b="1" i="1" dirty="0">
                <a:latin typeface="Times New Roman" panose="02020603050405020304" pitchFamily="18" charset="0"/>
                <a:cs typeface="Times New Roman" panose="02020603050405020304" pitchFamily="18" charset="0"/>
              </a:rPr>
              <a:t>Units produced: 133 (10% increase from previous month)</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Revenue: 133 x 15,000 = 19,95,000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Expenses:</a:t>
            </a:r>
            <a:endParaRPr lang="en-US" b="1" i="1" dirty="0">
              <a:latin typeface="Times New Roman" panose="02020603050405020304" pitchFamily="18" charset="0"/>
              <a:cs typeface="Times New Roman" panose="02020603050405020304" pitchFamily="18" charset="0"/>
            </a:endParaRPr>
          </a:p>
          <a:p>
            <a:pPr marL="0" indent="0">
              <a:buNone/>
            </a:pP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Product manufacturing cost: 8,64,500 INR (6500 x 133 units)</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Space and utilities: 2,00,000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Salaries/Wages: 1,50,000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Insurance, legal, and accounting: 30,000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Technology and software: 10,000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Total expenses: 12,54,500 INR</a:t>
            </a:r>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Profit: 19,95,000 INR - 12,54,500 INR = </a:t>
            </a:r>
            <a:r>
              <a:rPr lang="en-US" b="1" i="1" dirty="0">
                <a:solidFill>
                  <a:srgbClr val="00B050"/>
                </a:solidFill>
                <a:latin typeface="Times New Roman" panose="02020603050405020304" pitchFamily="18" charset="0"/>
                <a:cs typeface="Times New Roman" panose="02020603050405020304" pitchFamily="18" charset="0"/>
              </a:rPr>
              <a:t>7,40,500 INR</a:t>
            </a:r>
            <a:r>
              <a:rPr lang="en-IN" b="1" i="1" dirty="0">
                <a:solidFill>
                  <a:srgbClr val="00B050"/>
                </a:solidFill>
                <a:latin typeface="Times New Roman" panose="02020603050405020304" pitchFamily="18" charset="0"/>
                <a:cs typeface="Times New Roman" panose="02020603050405020304" pitchFamily="18" charset="0"/>
              </a:rPr>
              <a:t> </a:t>
            </a:r>
            <a:endParaRPr lang="en-IN" b="1" i="1" dirty="0">
              <a:solidFill>
                <a:srgbClr val="00B050"/>
              </a:solidFill>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1"/>
          <a:stretch>
            <a:fillRect/>
          </a:stretch>
        </p:blipFill>
        <p:spPr>
          <a:xfrm>
            <a:off x="132367" y="75740"/>
            <a:ext cx="1902117" cy="12680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9207" y="216483"/>
            <a:ext cx="1907163" cy="1268378"/>
          </a:xfrm>
          <a:prstGeom prst="rect">
            <a:avLst/>
          </a:prstGeom>
        </p:spPr>
      </p:pic>
      <p:sp>
        <p:nvSpPr>
          <p:cNvPr id="2" name="TextBox 1"/>
          <p:cNvSpPr txBox="1"/>
          <p:nvPr/>
        </p:nvSpPr>
        <p:spPr>
          <a:xfrm>
            <a:off x="980900" y="1558052"/>
            <a:ext cx="9559637" cy="1169551"/>
          </a:xfrm>
          <a:prstGeom prst="rect">
            <a:avLst/>
          </a:prstGeom>
          <a:noFill/>
        </p:spPr>
        <p:txBody>
          <a:bodyPr wrap="square" rtlCol="0">
            <a:spAutoFit/>
          </a:bodyPr>
          <a:lstStyle/>
          <a:p>
            <a:r>
              <a:rPr lang="en-US" dirty="0">
                <a:latin typeface="Monument Extended" panose="00000500000000000000" pitchFamily="50" charset="0"/>
              </a:rPr>
              <a:t>PROBLEM STATEMENT :</a:t>
            </a:r>
            <a:endParaRPr lang="en-US" dirty="0">
              <a:latin typeface="Monument Extended" panose="00000500000000000000" pitchFamily="50" charset="0"/>
            </a:endParaRPr>
          </a:p>
          <a:p>
            <a:endParaRPr lang="en-US" dirty="0">
              <a:latin typeface="Monument Extended" panose="00000500000000000000" pitchFamily="50" charset="0"/>
            </a:endParaRPr>
          </a:p>
          <a:p>
            <a:r>
              <a:rPr lang="en-US" sz="2800" i="1" dirty="0">
                <a:latin typeface="Times New Roman" panose="02020603050405020304" pitchFamily="18" charset="0"/>
                <a:cs typeface="Times New Roman" panose="02020603050405020304" pitchFamily="18" charset="0"/>
              </a:rPr>
              <a:t>Multi-Functional Blind Stick for Visually Impaired People</a:t>
            </a:r>
            <a:endParaRPr lang="en-US" sz="1600" i="1" dirty="0">
              <a:latin typeface="Times New Roman" panose="02020603050405020304" pitchFamily="18" charset="0"/>
              <a:cs typeface="Times New Roman" panose="02020603050405020304" pitchFamily="18" charset="0"/>
            </a:endParaRPr>
          </a:p>
          <a:p>
            <a:endParaRPr lang="en-IN" dirty="0">
              <a:latin typeface="Monument Extended" panose="00000500000000000000" pitchFamily="50" charset="0"/>
            </a:endParaRPr>
          </a:p>
        </p:txBody>
      </p:sp>
      <p:sp>
        <p:nvSpPr>
          <p:cNvPr id="3" name="TextBox 2"/>
          <p:cNvSpPr txBox="1"/>
          <p:nvPr/>
        </p:nvSpPr>
        <p:spPr>
          <a:xfrm>
            <a:off x="980900" y="2727603"/>
            <a:ext cx="9784082" cy="1938020"/>
          </a:xfrm>
          <a:prstGeom prst="rect">
            <a:avLst/>
          </a:prstGeom>
          <a:noFill/>
        </p:spPr>
        <p:txBody>
          <a:bodyPr wrap="square" rtlCol="0">
            <a:spAutoFit/>
          </a:bodyPr>
          <a:lstStyle/>
          <a:p>
            <a:r>
              <a:rPr lang="en-US" sz="2400" dirty="0">
                <a:latin typeface="Monument Extended" panose="00000500000000000000" pitchFamily="50" charset="0"/>
              </a:rPr>
              <a:t>TEAM DETAILS:</a:t>
            </a:r>
            <a:endParaRPr lang="en-US" sz="2400" b="1" dirty="0">
              <a:latin typeface="Monument Extended" panose="00000500000000000000" pitchFamily="50" charset="0"/>
            </a:endParaRPr>
          </a:p>
          <a:p>
            <a:pPr marL="457200" indent="-457200">
              <a:buFont typeface="+mj-lt"/>
              <a:buAutoNum type="arabicPeriod"/>
            </a:pPr>
            <a:r>
              <a:rPr lang="en-US" sz="2400" b="1" i="1" dirty="0">
                <a:latin typeface="Times New Roman" panose="02020603050405020304" pitchFamily="18" charset="0"/>
                <a:cs typeface="Times New Roman" panose="02020603050405020304" pitchFamily="18" charset="0"/>
              </a:rPr>
              <a:t>LEADER</a:t>
            </a:r>
            <a:r>
              <a:rPr lang="en-US" sz="2400" dirty="0">
                <a:latin typeface="Times New Roman" panose="02020603050405020304" pitchFamily="18" charset="0"/>
                <a:cs typeface="Times New Roman" panose="02020603050405020304" pitchFamily="18" charset="0"/>
              </a:rPr>
              <a:t> : </a:t>
            </a:r>
            <a:r>
              <a:rPr lang="en-GB" altLang="en-US" sz="2400" dirty="0">
                <a:latin typeface="Times New Roman" panose="02020603050405020304" pitchFamily="18" charset="0"/>
                <a:cs typeface="Times New Roman" panose="02020603050405020304" pitchFamily="18" charset="0"/>
              </a:rPr>
              <a:t>Oviya Srinivasan INT </a:t>
            </a:r>
            <a:r>
              <a:rPr lang="en-US" sz="2400" dirty="0">
                <a:latin typeface="Times New Roman" panose="02020603050405020304" pitchFamily="18" charset="0"/>
                <a:cs typeface="Times New Roman" panose="02020603050405020304" pitchFamily="18" charset="0"/>
              </a:rPr>
              <a:t>– </a:t>
            </a:r>
            <a:r>
              <a:rPr lang="en-GB" altLang="en-US" sz="2400" dirty="0">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II YEAR</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GB" altLang="en-US" sz="2400" dirty="0">
                <a:latin typeface="Times New Roman" panose="02020603050405020304" pitchFamily="18" charset="0"/>
                <a:cs typeface="Times New Roman" panose="02020603050405020304" pitchFamily="18" charset="0"/>
              </a:rPr>
              <a:t>                   Preetha Balaji</a:t>
            </a:r>
            <a:r>
              <a:rPr lang="en-US" sz="2400" dirty="0">
                <a:latin typeface="Times New Roman" panose="02020603050405020304" pitchFamily="18" charset="0"/>
                <a:cs typeface="Times New Roman" panose="02020603050405020304" pitchFamily="18" charset="0"/>
              </a:rPr>
              <a:t>    </a:t>
            </a:r>
            <a:r>
              <a:rPr lang="en-GB" altLang="en-US" sz="2400" dirty="0">
                <a:latin typeface="Times New Roman" panose="02020603050405020304" pitchFamily="18" charset="0"/>
                <a:cs typeface="Times New Roman" panose="02020603050405020304" pitchFamily="18" charset="0"/>
              </a:rPr>
              <a:t>INT</a:t>
            </a:r>
            <a:r>
              <a:rPr lang="en-US" sz="2400" dirty="0">
                <a:latin typeface="Times New Roman" panose="02020603050405020304" pitchFamily="18" charset="0"/>
                <a:cs typeface="Times New Roman" panose="02020603050405020304" pitchFamily="18" charset="0"/>
              </a:rPr>
              <a:t> – </a:t>
            </a:r>
            <a:r>
              <a:rPr lang="en-GB" altLang="en-US" sz="2400" dirty="0">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II YEAR</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GB" altLang="en-US" sz="2400" dirty="0">
                <a:latin typeface="Times New Roman" panose="02020603050405020304" pitchFamily="18" charset="0"/>
                <a:cs typeface="Times New Roman" panose="02020603050405020304" pitchFamily="18" charset="0"/>
              </a:rPr>
              <a:t>                   Raja Rajesvari INT - III YEAR</a:t>
            </a: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32255" y="6365130"/>
            <a:ext cx="12224256" cy="46830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0390"/>
            <a:ext cx="11529752" cy="1325563"/>
          </a:xfrm>
        </p:spPr>
        <p:txBody>
          <a:bodyPr>
            <a:normAutofit/>
          </a:bodyPr>
          <a:lstStyle/>
          <a:p>
            <a:r>
              <a:rPr lang="en-IN" sz="3600" dirty="0">
                <a:latin typeface="Monument Extended" panose="00000500000000000000" pitchFamily="50" charset="0"/>
              </a:rPr>
              <a:t>Will India be suitable for this?</a:t>
            </a:r>
            <a:endParaRPr lang="en-IN" sz="3600" dirty="0">
              <a:latin typeface="Monument Extended" panose="00000500000000000000" pitchFamily="50" charset="0"/>
            </a:endParaRPr>
          </a:p>
        </p:txBody>
      </p:sp>
      <p:sp>
        <p:nvSpPr>
          <p:cNvPr id="3" name="Content Placeholder 2"/>
          <p:cNvSpPr>
            <a:spLocks noGrp="1"/>
          </p:cNvSpPr>
          <p:nvPr>
            <p:ph idx="1"/>
          </p:nvPr>
        </p:nvSpPr>
        <p:spPr>
          <a:xfrm>
            <a:off x="838200" y="2369127"/>
            <a:ext cx="10515600" cy="4289368"/>
          </a:xfrm>
        </p:spPr>
        <p:txBody>
          <a:bodyPr/>
          <a:lstStyle/>
          <a:p>
            <a:r>
              <a:rPr lang="en-IN" dirty="0">
                <a:latin typeface="Times New Roman" panose="02020603050405020304" pitchFamily="18" charset="0"/>
                <a:cs typeface="Times New Roman" panose="02020603050405020304" pitchFamily="18" charset="0"/>
              </a:rPr>
              <a:t>As per our analysis on the past data and the expected trend in visual impairment this product can seem to have good response </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As quick it cant get into a mainstream market ,unless it can be promoted through small community groups, NGO’s and some governmental organizations </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82490" y="59114"/>
            <a:ext cx="1902117" cy="126807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9693"/>
            <a:ext cx="10347960" cy="1325563"/>
          </a:xfrm>
        </p:spPr>
        <p:txBody>
          <a:bodyPr>
            <a:normAutofit/>
          </a:bodyPr>
          <a:lstStyle/>
          <a:p>
            <a:pPr algn="ctr"/>
            <a:r>
              <a:rPr lang="en-IN" sz="4000" dirty="0">
                <a:latin typeface="Monument Extended" panose="00000500000000000000" pitchFamily="50" charset="0"/>
              </a:rPr>
              <a:t>STATS OF INDIA </a:t>
            </a:r>
            <a:endParaRPr lang="en-IN" sz="4000" dirty="0">
              <a:latin typeface="Monument Extended" panose="00000500000000000000" pitchFamily="50" charset="0"/>
            </a:endParaRPr>
          </a:p>
        </p:txBody>
      </p:sp>
      <p:sp>
        <p:nvSpPr>
          <p:cNvPr id="3" name="Content Placeholder 2"/>
          <p:cNvSpPr>
            <a:spLocks noGrp="1"/>
          </p:cNvSpPr>
          <p:nvPr>
            <p:ph idx="1"/>
          </p:nvPr>
        </p:nvSpPr>
        <p:spPr>
          <a:xfrm>
            <a:off x="754380" y="1629323"/>
            <a:ext cx="10515600" cy="4688984"/>
          </a:xfrm>
        </p:spPr>
        <p:txBody>
          <a:bodyPr>
            <a:normAutofit/>
          </a:bodyPr>
          <a:lstStyle/>
          <a:p>
            <a:r>
              <a:rPr lang="en-US" sz="2400" b="1" i="1" dirty="0">
                <a:solidFill>
                  <a:srgbClr val="333333"/>
                </a:solidFill>
                <a:effectLst/>
                <a:latin typeface="Times New Roman" panose="02020603050405020304" pitchFamily="18" charset="0"/>
                <a:cs typeface="Times New Roman" panose="02020603050405020304" pitchFamily="18" charset="0"/>
              </a:rPr>
              <a:t>Currently, there are an estimated 4.95 million blind persons and 70 million vision impaired persons in India, out of which 0.24 million are blind children</a:t>
            </a:r>
            <a:endParaRPr lang="en-IN" sz="2400" b="1" i="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2490" y="59114"/>
            <a:ext cx="1902117" cy="1268078"/>
          </a:xfrm>
          <a:prstGeom prst="rect">
            <a:avLst/>
          </a:prstGeom>
        </p:spPr>
      </p:pic>
      <p:graphicFrame>
        <p:nvGraphicFramePr>
          <p:cNvPr id="7" name="Chart 6"/>
          <p:cNvGraphicFramePr/>
          <p:nvPr/>
        </p:nvGraphicFramePr>
        <p:xfrm>
          <a:off x="3052618" y="2541431"/>
          <a:ext cx="6086764" cy="388558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7512"/>
            <a:ext cx="10515600" cy="1325563"/>
          </a:xfrm>
        </p:spPr>
        <p:txBody>
          <a:bodyPr>
            <a:normAutofit/>
          </a:bodyPr>
          <a:lstStyle/>
          <a:p>
            <a:r>
              <a:rPr lang="en-IN" sz="2400" dirty="0">
                <a:latin typeface="Monument Extended" panose="00000500000000000000" pitchFamily="50" charset="0"/>
              </a:rPr>
              <a:t>THE GENERAL PIECHART OF POPULATION PERCENTAGE</a:t>
            </a:r>
            <a:endParaRPr lang="en-IN" sz="2400" dirty="0">
              <a:latin typeface="Monument Extended" panose="00000500000000000000" pitchFamily="50" charset="0"/>
            </a:endParaRPr>
          </a:p>
        </p:txBody>
      </p:sp>
      <p:graphicFrame>
        <p:nvGraphicFramePr>
          <p:cNvPr id="6" name="Content Placeholder 5"/>
          <p:cNvGraphicFramePr>
            <a:graphicFrameLocks noGrp="1"/>
          </p:cNvGraphicFramePr>
          <p:nvPr>
            <p:ph idx="1"/>
          </p:nvPr>
        </p:nvGraphicFramePr>
        <p:xfrm>
          <a:off x="838200" y="1844876"/>
          <a:ext cx="10515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7" name="Picture 6"/>
          <p:cNvPicPr>
            <a:picLocks noChangeAspect="1"/>
          </p:cNvPicPr>
          <p:nvPr/>
        </p:nvPicPr>
        <p:blipFill>
          <a:blip r:embed="rId2"/>
          <a:stretch>
            <a:fillRect/>
          </a:stretch>
        </p:blipFill>
        <p:spPr>
          <a:xfrm>
            <a:off x="130616" y="63116"/>
            <a:ext cx="1902117" cy="126807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921" y="971517"/>
            <a:ext cx="10728158" cy="1325563"/>
          </a:xfrm>
        </p:spPr>
        <p:txBody>
          <a:bodyPr>
            <a:normAutofit/>
          </a:bodyPr>
          <a:lstStyle/>
          <a:p>
            <a:r>
              <a:rPr lang="en-IN" sz="3200" dirty="0">
                <a:latin typeface="Monument Extended" panose="00000500000000000000" pitchFamily="50" charset="0"/>
              </a:rPr>
              <a:t>THE CATEGORY WHICH IS UNSPOKEN</a:t>
            </a:r>
            <a:endParaRPr lang="en-IN" sz="3200" dirty="0">
              <a:latin typeface="Monument Extended" panose="00000500000000000000" pitchFamily="50" charset="0"/>
            </a:endParaRPr>
          </a:p>
        </p:txBody>
      </p:sp>
      <p:graphicFrame>
        <p:nvGraphicFramePr>
          <p:cNvPr id="7" name="Content Placeholder 6"/>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4" name="Picture 3"/>
          <p:cNvPicPr>
            <a:picLocks noChangeAspect="1"/>
          </p:cNvPicPr>
          <p:nvPr/>
        </p:nvPicPr>
        <p:blipFill>
          <a:blip r:embed="rId2"/>
          <a:stretch>
            <a:fillRect/>
          </a:stretch>
        </p:blipFill>
        <p:spPr>
          <a:xfrm>
            <a:off x="82490" y="59114"/>
            <a:ext cx="1902117" cy="126807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930535" y="2218114"/>
            <a:ext cx="4330929" cy="2887286"/>
          </a:xfrm>
          <a:prstGeom prst="rect">
            <a:avLst/>
          </a:prstGeom>
        </p:spPr>
      </p:pic>
      <p:sp>
        <p:nvSpPr>
          <p:cNvPr id="5" name="TextBox 4"/>
          <p:cNvSpPr txBox="1"/>
          <p:nvPr/>
        </p:nvSpPr>
        <p:spPr>
          <a:xfrm>
            <a:off x="5200650" y="3298195"/>
            <a:ext cx="3238614" cy="261610"/>
          </a:xfrm>
          <a:prstGeom prst="rect">
            <a:avLst/>
          </a:prstGeom>
          <a:noFill/>
        </p:spPr>
        <p:txBody>
          <a:bodyPr wrap="square" rtlCol="0">
            <a:spAutoFit/>
          </a:bodyPr>
          <a:lstStyle/>
          <a:p>
            <a:r>
              <a:rPr lang="en-IN" sz="1100" i="1" dirty="0">
                <a:latin typeface="Monument Extended" panose="00000500000000000000" pitchFamily="50" charset="0"/>
              </a:rPr>
              <a:t>HAPPY INDEPENDENT LIVING.</a:t>
            </a:r>
            <a:endParaRPr lang="en-IN" sz="1100" i="1" dirty="0">
              <a:latin typeface="Monument Extended" panose="00000500000000000000" pitchFamily="50"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15494" y="121812"/>
            <a:ext cx="1902117" cy="1268078"/>
          </a:xfrm>
          <a:prstGeom prst="rect">
            <a:avLst/>
          </a:prstGeom>
        </p:spPr>
      </p:pic>
      <p:sp>
        <p:nvSpPr>
          <p:cNvPr id="5" name="TextBox 4"/>
          <p:cNvSpPr txBox="1"/>
          <p:nvPr/>
        </p:nvSpPr>
        <p:spPr>
          <a:xfrm>
            <a:off x="835314" y="801024"/>
            <a:ext cx="10000211" cy="7540526"/>
          </a:xfrm>
          <a:prstGeom prst="rect">
            <a:avLst/>
          </a:prstGeom>
          <a:noFill/>
        </p:spPr>
        <p:txBody>
          <a:bodyPr wrap="square" rtlCol="0">
            <a:spAutoFit/>
          </a:bodyPr>
          <a:lstStyle/>
          <a:p>
            <a:r>
              <a:rPr lang="en-US" sz="2000" b="1" dirty="0">
                <a:latin typeface="Monument Extended" panose="00000500000000000000" pitchFamily="50" charset="0"/>
              </a:rPr>
              <a:t>DESCRIPTION OF SOLUTION :</a:t>
            </a:r>
            <a:endParaRPr lang="en-US" sz="2000" b="1" dirty="0">
              <a:latin typeface="Monument Extended" panose="00000500000000000000" pitchFamily="50" charset="0"/>
            </a:endParaRPr>
          </a:p>
          <a:p>
            <a:pPr marL="285750" indent="-285750">
              <a:buFont typeface="Arial" panose="020B0604020202020204" pitchFamily="34" charset="0"/>
              <a:buChar char="•"/>
            </a:pPr>
            <a:endParaRPr lang="en-US" sz="2000" b="1" dirty="0">
              <a:latin typeface="Monument Extended" panose="00000500000000000000" pitchFamily="50"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white cane is used as a base model and hardware components such as </a:t>
            </a:r>
            <a:r>
              <a:rPr lang="en-US" sz="2000" dirty="0" err="1">
                <a:latin typeface="Times New Roman" panose="02020603050405020304" pitchFamily="18" charset="0"/>
                <a:cs typeface="Times New Roman" panose="02020603050405020304" pitchFamily="18" charset="0"/>
              </a:rPr>
              <a:t>RaspberryPi</a:t>
            </a:r>
            <a:r>
              <a:rPr lang="en-US" sz="2000" dirty="0">
                <a:latin typeface="Times New Roman" panose="02020603050405020304" pitchFamily="18" charset="0"/>
                <a:cs typeface="Times New Roman" panose="02020603050405020304" pitchFamily="18" charset="0"/>
              </a:rPr>
              <a:t>, camera module, IR sensor, ultrasonic sensor, motors to emulate haptics and buzzer are used to build the advanced smart white cane. </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When the user is walking in the streets and when obstacles such as a dog or a car comes in front of them then the camera detects the object and the distance of the object and conveys it to the user immediately so that the user can avoid the obstacles. </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an slope, ridge or any small obstacles that come in the way of the user the ultrasonic sensor detects it and gives a beep sound indicating the same. </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Haptic sensors have been employed for ease in navigation for the VIPs</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user meets with an accident an alert will be sent to the users relative with the GPS location. We have integrated maps for easy navigation</a:t>
            </a:r>
            <a:r>
              <a:rPr lang="en-US" sz="2400" dirty="0">
                <a:latin typeface="Nagoda" pitchFamily="50" charset="0"/>
              </a:rPr>
              <a:t>.</a:t>
            </a:r>
            <a:endParaRPr lang="en-US" sz="2000" dirty="0">
              <a:latin typeface="Nagoda" pitchFamily="50" charset="0"/>
            </a:endParaRPr>
          </a:p>
          <a:p>
            <a:pPr marL="285750" indent="-285750">
              <a:buFont typeface="Arial" panose="020B0604020202020204" pitchFamily="34" charset="0"/>
              <a:buChar char="•"/>
            </a:pPr>
            <a:endParaRPr lang="en-US" sz="2000" b="1" dirty="0">
              <a:latin typeface="Monument Extended" panose="00000500000000000000" pitchFamily="50" charset="0"/>
            </a:endParaRPr>
          </a:p>
          <a:p>
            <a:pPr marL="285750" indent="-285750">
              <a:buFont typeface="Arial" panose="020B0604020202020204" pitchFamily="34" charset="0"/>
              <a:buChar char="•"/>
            </a:pPr>
            <a:endParaRPr lang="en-US" sz="2000" b="1" dirty="0">
              <a:latin typeface="Monument Extended" panose="00000500000000000000" pitchFamily="50" charset="0"/>
            </a:endParaRPr>
          </a:p>
          <a:p>
            <a:pPr marL="285750" indent="-285750">
              <a:buFont typeface="Arial" panose="020B0604020202020204" pitchFamily="34" charset="0"/>
              <a:buChar char="•"/>
            </a:pPr>
            <a:endParaRPr lang="en-US" sz="2000" b="1" dirty="0">
              <a:latin typeface="Monument Extended" panose="00000500000000000000" pitchFamily="50" charset="0"/>
            </a:endParaRPr>
          </a:p>
          <a:p>
            <a:endParaRPr lang="en-US" sz="2000" b="1" dirty="0">
              <a:latin typeface="Monument Extended" panose="00000500000000000000" pitchFamily="50" charset="0"/>
            </a:endParaRPr>
          </a:p>
          <a:p>
            <a:endParaRPr lang="en-US" sz="2000" b="1" dirty="0">
              <a:latin typeface="Monument Extended" panose="00000500000000000000" pitchFamily="50" charset="0"/>
            </a:endParaRPr>
          </a:p>
          <a:p>
            <a:endParaRPr lang="en-US" sz="2000" b="1" dirty="0">
              <a:latin typeface="Monument Extended" panose="00000500000000000000" pitchFamily="50" charset="0"/>
            </a:endParaRPr>
          </a:p>
          <a:p>
            <a:endParaRPr lang="en-IN" sz="2000" b="1" dirty="0">
              <a:latin typeface="Monument Extended" panose="00000500000000000000" pitchFamily="50"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32255" y="6365130"/>
            <a:ext cx="12224256" cy="4683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33404" y="382384"/>
            <a:ext cx="7240385" cy="646331"/>
          </a:xfrm>
          <a:prstGeom prst="rect">
            <a:avLst/>
          </a:prstGeom>
          <a:noFill/>
        </p:spPr>
        <p:txBody>
          <a:bodyPr wrap="square" rtlCol="0">
            <a:spAutoFit/>
          </a:bodyPr>
          <a:lstStyle/>
          <a:p>
            <a:r>
              <a:rPr lang="en-US" sz="3600" dirty="0">
                <a:latin typeface="Monument Extended" panose="00000500000000000000" pitchFamily="50" charset="0"/>
              </a:rPr>
              <a:t>PROCESS FLOW</a:t>
            </a:r>
            <a:endParaRPr lang="en-IN" sz="3600" dirty="0">
              <a:latin typeface="Monument Extended" panose="00000500000000000000" pitchFamily="50" charset="0"/>
            </a:endParaRPr>
          </a:p>
        </p:txBody>
      </p:sp>
      <p:sp>
        <p:nvSpPr>
          <p:cNvPr id="5" name="Oval 4"/>
          <p:cNvSpPr/>
          <p:nvPr/>
        </p:nvSpPr>
        <p:spPr>
          <a:xfrm>
            <a:off x="8599517" y="1665315"/>
            <a:ext cx="2610196" cy="1521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1"/>
          <a:stretch>
            <a:fillRect/>
          </a:stretch>
        </p:blipFill>
        <p:spPr>
          <a:xfrm>
            <a:off x="215494" y="121812"/>
            <a:ext cx="1902117" cy="1268078"/>
          </a:xfrm>
          <a:prstGeom prst="rect">
            <a:avLst/>
          </a:prstGeom>
        </p:spPr>
      </p:pic>
      <p:sp>
        <p:nvSpPr>
          <p:cNvPr id="8" name="Oval 7"/>
          <p:cNvSpPr/>
          <p:nvPr/>
        </p:nvSpPr>
        <p:spPr>
          <a:xfrm>
            <a:off x="775855" y="1665315"/>
            <a:ext cx="2610196" cy="1521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4687686" y="1665315"/>
            <a:ext cx="2610196" cy="1521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4687686" y="4239490"/>
            <a:ext cx="2610196" cy="1521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875608" y="4239490"/>
            <a:ext cx="2610196" cy="1521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8599517" y="4239490"/>
            <a:ext cx="2610196" cy="1521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p:nvPr/>
        </p:nvSpPr>
        <p:spPr>
          <a:xfrm>
            <a:off x="902373" y="2185783"/>
            <a:ext cx="2430474" cy="461665"/>
          </a:xfrm>
          <a:prstGeom prst="rect">
            <a:avLst/>
          </a:prstGeom>
          <a:noFill/>
        </p:spPr>
        <p:txBody>
          <a:bodyPr wrap="none" rtlCol="0">
            <a:spAutoFit/>
          </a:bodyPr>
          <a:lstStyle/>
          <a:p>
            <a:r>
              <a:rPr lang="en-IN" sz="1200" dirty="0">
                <a:latin typeface="Monument Extended" panose="00000500000000000000" pitchFamily="50" charset="0"/>
              </a:rPr>
              <a:t>DETECTS OBSTACLE </a:t>
            </a:r>
            <a:endParaRPr lang="en-IN" sz="1200" dirty="0">
              <a:latin typeface="Monument Extended" panose="00000500000000000000" pitchFamily="50" charset="0"/>
            </a:endParaRPr>
          </a:p>
          <a:p>
            <a:r>
              <a:rPr lang="en-IN" sz="1200" dirty="0">
                <a:latin typeface="Monument Extended" panose="00000500000000000000" pitchFamily="50" charset="0"/>
              </a:rPr>
              <a:t>WITH ITS DISTANCE </a:t>
            </a:r>
            <a:endParaRPr lang="en-IN" sz="1200" dirty="0">
              <a:latin typeface="Monument Extended" panose="00000500000000000000" pitchFamily="50" charset="0"/>
            </a:endParaRPr>
          </a:p>
        </p:txBody>
      </p:sp>
      <p:sp>
        <p:nvSpPr>
          <p:cNvPr id="14" name="TextBox 13"/>
          <p:cNvSpPr txBox="1"/>
          <p:nvPr/>
        </p:nvSpPr>
        <p:spPr>
          <a:xfrm>
            <a:off x="5135359" y="2050702"/>
            <a:ext cx="2162523" cy="750455"/>
          </a:xfrm>
          <a:prstGeom prst="rect">
            <a:avLst/>
          </a:prstGeom>
          <a:noFill/>
        </p:spPr>
        <p:txBody>
          <a:bodyPr wrap="square" rtlCol="0">
            <a:spAutoFit/>
          </a:bodyPr>
          <a:lstStyle/>
          <a:p>
            <a:r>
              <a:rPr lang="en-IN" sz="1400" dirty="0">
                <a:latin typeface="Monument Extended" panose="00000500000000000000" pitchFamily="50" charset="0"/>
              </a:rPr>
              <a:t>AUDIO FEEDBACK &amp; HAPTICS</a:t>
            </a:r>
            <a:endParaRPr lang="en-IN" sz="1400" dirty="0">
              <a:latin typeface="Monument Extended" panose="00000500000000000000" pitchFamily="50" charset="0"/>
            </a:endParaRPr>
          </a:p>
        </p:txBody>
      </p:sp>
      <p:sp>
        <p:nvSpPr>
          <p:cNvPr id="15" name="TextBox 14"/>
          <p:cNvSpPr txBox="1"/>
          <p:nvPr/>
        </p:nvSpPr>
        <p:spPr>
          <a:xfrm>
            <a:off x="9103475" y="2047283"/>
            <a:ext cx="2013413" cy="738664"/>
          </a:xfrm>
          <a:prstGeom prst="rect">
            <a:avLst/>
          </a:prstGeom>
          <a:noFill/>
        </p:spPr>
        <p:txBody>
          <a:bodyPr wrap="square" rtlCol="0">
            <a:spAutoFit/>
          </a:bodyPr>
          <a:lstStyle/>
          <a:p>
            <a:r>
              <a:rPr lang="en-IN" sz="1400" dirty="0">
                <a:latin typeface="Monument Extended" panose="00000500000000000000" pitchFamily="50" charset="0"/>
              </a:rPr>
              <a:t>POTHOLE DETETCTION AND ALERT</a:t>
            </a:r>
            <a:endParaRPr lang="en-IN" sz="1400" dirty="0">
              <a:latin typeface="Monument Extended" panose="00000500000000000000" pitchFamily="50" charset="0"/>
            </a:endParaRPr>
          </a:p>
        </p:txBody>
      </p:sp>
      <p:sp>
        <p:nvSpPr>
          <p:cNvPr id="17" name="TextBox 16"/>
          <p:cNvSpPr txBox="1"/>
          <p:nvPr/>
        </p:nvSpPr>
        <p:spPr>
          <a:xfrm>
            <a:off x="1372638" y="4555082"/>
            <a:ext cx="2013413" cy="830997"/>
          </a:xfrm>
          <a:prstGeom prst="rect">
            <a:avLst/>
          </a:prstGeom>
          <a:noFill/>
        </p:spPr>
        <p:txBody>
          <a:bodyPr wrap="square" rtlCol="0">
            <a:spAutoFit/>
          </a:bodyPr>
          <a:lstStyle/>
          <a:p>
            <a:r>
              <a:rPr lang="en-IN" sz="1600" dirty="0">
                <a:latin typeface="Monument Extended" panose="00000500000000000000" pitchFamily="50" charset="0"/>
              </a:rPr>
              <a:t>LIVE MAP LOCATION UPDATES</a:t>
            </a:r>
            <a:endParaRPr lang="en-IN" sz="1600" dirty="0">
              <a:latin typeface="Monument Extended" panose="00000500000000000000" pitchFamily="50" charset="0"/>
            </a:endParaRPr>
          </a:p>
        </p:txBody>
      </p:sp>
      <p:sp>
        <p:nvSpPr>
          <p:cNvPr id="18" name="TextBox 17"/>
          <p:cNvSpPr txBox="1"/>
          <p:nvPr/>
        </p:nvSpPr>
        <p:spPr>
          <a:xfrm>
            <a:off x="5135359" y="4496893"/>
            <a:ext cx="2013413" cy="1169551"/>
          </a:xfrm>
          <a:prstGeom prst="rect">
            <a:avLst/>
          </a:prstGeom>
          <a:noFill/>
        </p:spPr>
        <p:txBody>
          <a:bodyPr wrap="square" rtlCol="0">
            <a:spAutoFit/>
          </a:bodyPr>
          <a:lstStyle/>
          <a:p>
            <a:r>
              <a:rPr lang="en-IN" sz="1400" dirty="0">
                <a:latin typeface="Monument Extended" panose="00000500000000000000" pitchFamily="50" charset="0"/>
              </a:rPr>
              <a:t>CONSTANT MONITORING BY CARETAKER</a:t>
            </a:r>
            <a:endParaRPr lang="en-IN" sz="1400" dirty="0">
              <a:latin typeface="Monument Extended" panose="00000500000000000000" pitchFamily="50" charset="0"/>
            </a:endParaRPr>
          </a:p>
          <a:p>
            <a:endParaRPr lang="en-IN" sz="1400" dirty="0">
              <a:latin typeface="Monument Extended" panose="00000500000000000000" pitchFamily="50" charset="0"/>
            </a:endParaRPr>
          </a:p>
        </p:txBody>
      </p:sp>
      <p:sp>
        <p:nvSpPr>
          <p:cNvPr id="20" name="TextBox 19"/>
          <p:cNvSpPr txBox="1"/>
          <p:nvPr/>
        </p:nvSpPr>
        <p:spPr>
          <a:xfrm>
            <a:off x="9001181" y="4584606"/>
            <a:ext cx="2013413" cy="830997"/>
          </a:xfrm>
          <a:prstGeom prst="rect">
            <a:avLst/>
          </a:prstGeom>
          <a:noFill/>
        </p:spPr>
        <p:txBody>
          <a:bodyPr wrap="square" rtlCol="0">
            <a:spAutoFit/>
          </a:bodyPr>
          <a:lstStyle/>
          <a:p>
            <a:r>
              <a:rPr lang="en-IN" sz="1600" dirty="0">
                <a:latin typeface="Monument Extended" panose="00000500000000000000" pitchFamily="50" charset="0"/>
              </a:rPr>
              <a:t>ALERT IS SENT TO CARETAKER</a:t>
            </a:r>
            <a:endParaRPr lang="en-IN" sz="1600" dirty="0">
              <a:latin typeface="Monument Extended" panose="00000500000000000000" pitchFamily="50" charset="0"/>
            </a:endParaRPr>
          </a:p>
        </p:txBody>
      </p:sp>
      <p:cxnSp>
        <p:nvCxnSpPr>
          <p:cNvPr id="22" name="Straight Arrow Connector 21"/>
          <p:cNvCxnSpPr>
            <a:stCxn id="8" idx="6"/>
            <a:endCxn id="9" idx="2"/>
          </p:cNvCxnSpPr>
          <p:nvPr/>
        </p:nvCxnSpPr>
        <p:spPr>
          <a:xfrm>
            <a:off x="3386051" y="2425930"/>
            <a:ext cx="130163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a:off x="7297882" y="2425929"/>
            <a:ext cx="130163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5" idx="4"/>
            <a:endCxn id="12" idx="0"/>
          </p:cNvCxnSpPr>
          <p:nvPr/>
        </p:nvCxnSpPr>
        <p:spPr>
          <a:xfrm>
            <a:off x="9904615" y="3186545"/>
            <a:ext cx="0" cy="105294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2" idx="2"/>
            <a:endCxn id="10" idx="6"/>
          </p:cNvCxnSpPr>
          <p:nvPr/>
        </p:nvCxnSpPr>
        <p:spPr>
          <a:xfrm flipH="1">
            <a:off x="7297882" y="5000105"/>
            <a:ext cx="130163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0" idx="2"/>
            <a:endCxn id="11" idx="6"/>
          </p:cNvCxnSpPr>
          <p:nvPr/>
        </p:nvCxnSpPr>
        <p:spPr>
          <a:xfrm flipH="1">
            <a:off x="3485804" y="5000105"/>
            <a:ext cx="120188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10007887" y="3428999"/>
            <a:ext cx="1667932" cy="461665"/>
          </a:xfrm>
          <a:prstGeom prst="rect">
            <a:avLst/>
          </a:prstGeom>
          <a:noFill/>
        </p:spPr>
        <p:txBody>
          <a:bodyPr wrap="square" rtlCol="0">
            <a:spAutoFit/>
          </a:bodyPr>
          <a:lstStyle/>
          <a:p>
            <a:r>
              <a:rPr lang="en-IN" sz="1200" dirty="0">
                <a:latin typeface="Monument Extended" panose="00000500000000000000" pitchFamily="50" charset="0"/>
              </a:rPr>
              <a:t>BY FALL DETECTION</a:t>
            </a:r>
            <a:endParaRPr lang="en-IN" sz="1200" dirty="0">
              <a:latin typeface="Monument Extended" panose="00000500000000000000" pitchFamily="50" charset="0"/>
            </a:endParaRPr>
          </a:p>
        </p:txBody>
      </p:sp>
      <p:pic>
        <p:nvPicPr>
          <p:cNvPr id="39" name="Picture 38"/>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32255" y="6365130"/>
            <a:ext cx="12224256" cy="4683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02132" y="257695"/>
            <a:ext cx="9767454" cy="646331"/>
          </a:xfrm>
          <a:prstGeom prst="rect">
            <a:avLst/>
          </a:prstGeom>
          <a:noFill/>
        </p:spPr>
        <p:txBody>
          <a:bodyPr wrap="square" rtlCol="0">
            <a:spAutoFit/>
          </a:bodyPr>
          <a:lstStyle/>
          <a:p>
            <a:r>
              <a:rPr lang="en-IN" sz="3600" dirty="0">
                <a:latin typeface="Monument Extended" panose="00000500000000000000" pitchFamily="50" charset="0"/>
              </a:rPr>
              <a:t>TECHNOLOGY STACK </a:t>
            </a:r>
            <a:endParaRPr lang="en-IN" sz="3600" dirty="0">
              <a:latin typeface="Monument Extended" panose="00000500000000000000" pitchFamily="50" charset="0"/>
            </a:endParaRPr>
          </a:p>
        </p:txBody>
      </p:sp>
      <p:pic>
        <p:nvPicPr>
          <p:cNvPr id="4" name="Picture 3"/>
          <p:cNvPicPr>
            <a:picLocks noChangeAspect="1"/>
          </p:cNvPicPr>
          <p:nvPr/>
        </p:nvPicPr>
        <p:blipFill>
          <a:blip r:embed="rId1"/>
          <a:stretch>
            <a:fillRect/>
          </a:stretch>
        </p:blipFill>
        <p:spPr>
          <a:xfrm>
            <a:off x="215494" y="121812"/>
            <a:ext cx="1902117" cy="1268078"/>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538" y="1743908"/>
            <a:ext cx="1520541" cy="1520541"/>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2309" y="1232076"/>
            <a:ext cx="4508377" cy="2534371"/>
          </a:xfrm>
          <a:prstGeom prst="rect">
            <a:avLst/>
          </a:prstGeom>
        </p:spPr>
      </p:pic>
      <p:pic>
        <p:nvPicPr>
          <p:cNvPr id="1032" name="Picture 8" descr="HTML, CSS &amp; JS :: Juicy M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196" y="4052228"/>
            <a:ext cx="5447608" cy="21279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wnload Raspberry Pi Logo in SVG Vector or PNG File Format - Logo.w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8842" y="1254229"/>
            <a:ext cx="3919876" cy="2613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a:stretch>
            <a:fillRect/>
          </a:stretch>
        </p:blipFill>
        <p:spPr>
          <a:xfrm>
            <a:off x="-32255" y="6365130"/>
            <a:ext cx="12224256" cy="468301"/>
          </a:xfrm>
          <a:prstGeom prst="rect">
            <a:avLst/>
          </a:prstGeom>
        </p:spPr>
      </p:pic>
      <p:pic>
        <p:nvPicPr>
          <p:cNvPr id="1038" name="Picture 14" descr="OpenCV Tutorial | OpenCV using Python - javatpoi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8524" y="161411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15494" y="113499"/>
            <a:ext cx="1902117" cy="1268078"/>
          </a:xfrm>
          <a:prstGeom prst="rect">
            <a:avLst/>
          </a:prstGeom>
        </p:spPr>
      </p:pic>
      <p:sp>
        <p:nvSpPr>
          <p:cNvPr id="8" name="TextBox 7"/>
          <p:cNvSpPr txBox="1"/>
          <p:nvPr/>
        </p:nvSpPr>
        <p:spPr>
          <a:xfrm>
            <a:off x="3242733" y="466560"/>
            <a:ext cx="5479385" cy="923330"/>
          </a:xfrm>
          <a:prstGeom prst="rect">
            <a:avLst/>
          </a:prstGeom>
          <a:noFill/>
        </p:spPr>
        <p:txBody>
          <a:bodyPr wrap="none" rtlCol="0">
            <a:spAutoFit/>
          </a:bodyPr>
          <a:lstStyle/>
          <a:p>
            <a:r>
              <a:rPr lang="en-IN" sz="5400" b="1" dirty="0">
                <a:latin typeface="Monument Extended" panose="00000500000000000000" pitchFamily="50" charset="0"/>
              </a:rPr>
              <a:t>USE CASE </a:t>
            </a:r>
            <a:endParaRPr lang="en-IN" sz="5400" b="1" dirty="0">
              <a:latin typeface="Monument Extended" panose="00000500000000000000" pitchFamily="50" charset="0"/>
            </a:endParaRPr>
          </a:p>
        </p:txBody>
      </p:sp>
      <p:sp>
        <p:nvSpPr>
          <p:cNvPr id="11" name="TextBox 10"/>
          <p:cNvSpPr txBox="1"/>
          <p:nvPr/>
        </p:nvSpPr>
        <p:spPr>
          <a:xfrm>
            <a:off x="1393765" y="2048933"/>
            <a:ext cx="8114030" cy="1938020"/>
          </a:xfrm>
          <a:prstGeom prst="rect">
            <a:avLst/>
          </a:prstGeom>
          <a:noFill/>
        </p:spPr>
        <p:txBody>
          <a:bodyPr wrap="non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LIVE LOCATION UPDATES </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FALL DETECTION </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OBSTACLE DETECTION  ALONG WITH THE DISTANCE METRICS.</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DELIVERED AS A FEEDBACK</a:t>
            </a:r>
            <a:endParaRPr lang="en-IN" sz="2000" dirty="0">
              <a:latin typeface="Times New Roman" panose="02020603050405020304" pitchFamily="18" charset="0"/>
              <a:cs typeface="Times New Roman" panose="02020603050405020304" pitchFamily="18" charset="0"/>
            </a:endParaRPr>
          </a:p>
          <a:p>
            <a:pPr marL="2171700" lvl="4" indent="-342900">
              <a:buFont typeface="+mj-lt"/>
              <a:buAutoNum type="arabicPeriod"/>
            </a:pPr>
            <a:r>
              <a:rPr lang="en-IN" sz="2000" dirty="0">
                <a:latin typeface="Times New Roman" panose="02020603050405020304" pitchFamily="18" charset="0"/>
                <a:cs typeface="Times New Roman" panose="02020603050405020304" pitchFamily="18" charset="0"/>
              </a:rPr>
              <a:t>AUDIO FEEDBACK VIA BLUETOOTH</a:t>
            </a:r>
            <a:endParaRPr lang="en-IN" sz="2000" dirty="0">
              <a:latin typeface="Times New Roman" panose="02020603050405020304" pitchFamily="18" charset="0"/>
              <a:cs typeface="Times New Roman" panose="02020603050405020304" pitchFamily="18" charset="0"/>
            </a:endParaRPr>
          </a:p>
          <a:p>
            <a:pPr marL="2171700" lvl="4" indent="-342900">
              <a:buFont typeface="+mj-lt"/>
              <a:buAutoNum type="arabicPeriod"/>
            </a:pPr>
            <a:r>
              <a:rPr lang="en-IN" sz="2000" dirty="0">
                <a:latin typeface="Times New Roman" panose="02020603050405020304" pitchFamily="18" charset="0"/>
                <a:cs typeface="Times New Roman" panose="02020603050405020304" pitchFamily="18" charset="0"/>
              </a:rPr>
              <a:t>HAPTICS TO GUIDE THEM</a:t>
            </a:r>
            <a:endParaRPr lang="en-IN" sz="2000" dirty="0">
              <a:latin typeface="Nagoda" pitchFamily="50" charset="0"/>
            </a:endParaRPr>
          </a:p>
        </p:txBody>
      </p:sp>
      <p:sp>
        <p:nvSpPr>
          <p:cNvPr id="13" name="TextBox 12"/>
          <p:cNvSpPr txBox="1"/>
          <p:nvPr/>
        </p:nvSpPr>
        <p:spPr>
          <a:xfrm>
            <a:off x="1393825" y="3987165"/>
            <a:ext cx="9107805" cy="1322070"/>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VIP’S  CARETAKER WILL BE ABLE TO TRACK</a:t>
            </a:r>
            <a:r>
              <a:rPr lang="en-GB" alt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AND MONITOR THEM.</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HASHING TECHNIQUES ARE USED FOR SECURE DATA TRANSMISSION AND PROCESSING</a:t>
            </a:r>
            <a:endParaRPr lang="en-IN" sz="2000" dirty="0">
              <a:latin typeface="Times New Roman" panose="02020603050405020304" pitchFamily="18" charset="0"/>
              <a:cs typeface="Times New Roman" panose="02020603050405020304" pitchFamily="18" charset="0"/>
            </a:endParaRPr>
          </a:p>
          <a:p>
            <a:r>
              <a:rPr lang="en-IN" sz="2000" dirty="0">
                <a:latin typeface="Nagoda" pitchFamily="50" charset="0"/>
              </a:rPr>
              <a:t> </a:t>
            </a:r>
            <a:endParaRPr lang="en-IN" sz="2000" dirty="0">
              <a:latin typeface="Nagoda" pitchFamily="50"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32255" y="6365130"/>
            <a:ext cx="12224256" cy="4683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2323"/>
            <a:ext cx="10515600" cy="1325563"/>
          </a:xfrm>
        </p:spPr>
        <p:txBody>
          <a:bodyPr>
            <a:normAutofit/>
          </a:bodyPr>
          <a:lstStyle/>
          <a:p>
            <a:r>
              <a:rPr lang="en-IN" sz="3200" dirty="0">
                <a:latin typeface="Monument Extended" panose="00000500000000000000" pitchFamily="50" charset="0"/>
              </a:rPr>
              <a:t>OUTPUT OF DETECTION &amp; AUDIO FEEDBACK</a:t>
            </a:r>
            <a:endParaRPr lang="en-IN" sz="3200" dirty="0">
              <a:latin typeface="Monument Extended" panose="00000500000000000000" pitchFamily="50" charset="0"/>
            </a:endParaRPr>
          </a:p>
        </p:txBody>
      </p:sp>
      <p:pic>
        <p:nvPicPr>
          <p:cNvPr id="5" name="VID-20230307-WA0001">
            <a:hlinkClick r:id="" action="ppaction://media"/>
          </p:cNvPr>
          <p:cNvPicPr>
            <a:picLocks noGrp="1" noChangeAspect="1"/>
          </p:cNvPicPr>
          <p:nvPr>
            <p:ph idx="1"/>
            <a:videoFile r:link="rId1"/>
            <p:extLst>
              <p:ext uri="{DAA4B4D4-6D71-4841-9C94-3DE7FCFB9230}">
                <p14:media xmlns:p14="http://schemas.microsoft.com/office/powerpoint/2010/main" r:embed="rId2">
                  <p14:trim st="824.000000" end="2482.000000"/>
                </p14:media>
              </p:ext>
            </p:extLst>
          </p:nvPr>
        </p:nvPicPr>
        <p:blipFill>
          <a:blip r:embed="rId3"/>
          <a:stretch>
            <a:fillRect/>
          </a:stretch>
        </p:blipFill>
        <p:spPr>
          <a:xfrm>
            <a:off x="2513899" y="2257886"/>
            <a:ext cx="6995857" cy="3935080"/>
          </a:xfrm>
        </p:spPr>
      </p:pic>
      <p:pic>
        <p:nvPicPr>
          <p:cNvPr id="4" name="Picture 3"/>
          <p:cNvPicPr>
            <a:picLocks noChangeAspect="1"/>
          </p:cNvPicPr>
          <p:nvPr/>
        </p:nvPicPr>
        <p:blipFill>
          <a:blip r:embed="rId4"/>
          <a:stretch>
            <a:fillRect/>
          </a:stretch>
        </p:blipFill>
        <p:spPr>
          <a:xfrm>
            <a:off x="173930" y="121812"/>
            <a:ext cx="1902117" cy="12680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2323"/>
            <a:ext cx="10515600" cy="1325563"/>
          </a:xfrm>
        </p:spPr>
        <p:txBody>
          <a:bodyPr>
            <a:normAutofit/>
          </a:bodyPr>
          <a:lstStyle/>
          <a:p>
            <a:r>
              <a:rPr lang="en-IN" sz="3200" dirty="0">
                <a:latin typeface="Monument Extended" panose="00000500000000000000" pitchFamily="50" charset="0"/>
              </a:rPr>
              <a:t>OUTPUT OF DETECTION &amp; AUDIO FEEDBACK</a:t>
            </a:r>
            <a:endParaRPr lang="en-IN" sz="3200" dirty="0">
              <a:latin typeface="Monument Extended" panose="00000500000000000000" pitchFamily="50" charset="0"/>
            </a:endParaRPr>
          </a:p>
        </p:txBody>
      </p:sp>
      <p:pic>
        <p:nvPicPr>
          <p:cNvPr id="4" name="Picture 3"/>
          <p:cNvPicPr>
            <a:picLocks noChangeAspect="1"/>
          </p:cNvPicPr>
          <p:nvPr/>
        </p:nvPicPr>
        <p:blipFill>
          <a:blip r:embed="rId1"/>
          <a:stretch>
            <a:fillRect/>
          </a:stretch>
        </p:blipFill>
        <p:spPr>
          <a:xfrm>
            <a:off x="173930" y="121812"/>
            <a:ext cx="1902117" cy="1268078"/>
          </a:xfrm>
          <a:prstGeom prst="rect">
            <a:avLst/>
          </a:prstGeom>
        </p:spPr>
      </p:pic>
      <p:pic>
        <p:nvPicPr>
          <p:cNvPr id="7" name="VID-20230307-WA0000">
            <a:hlinkClick r:id="" action="ppaction://media"/>
          </p:cNvPr>
          <p:cNvPicPr>
            <a:picLocks noGrp="1" noChangeAspect="1"/>
          </p:cNvPicPr>
          <p:nvPr>
            <p:ph idx="1"/>
            <a:videoFile r:link="rId2"/>
            <p:extLst>
              <p:ext uri="{DAA4B4D4-6D71-4841-9C94-3DE7FCFB9230}">
                <p14:media xmlns:p14="http://schemas.microsoft.com/office/powerpoint/2010/main" r:embed="rId3">
                  <p14:trim st="912.000000" end="2575.000000"/>
                </p14:media>
              </p:ext>
            </p:extLst>
          </p:nvPr>
        </p:nvPicPr>
        <p:blipFill>
          <a:blip r:embed="rId4"/>
          <a:stretch>
            <a:fillRect/>
          </a:stretch>
        </p:blipFill>
        <p:spPr>
          <a:xfrm>
            <a:off x="2534921" y="2257251"/>
            <a:ext cx="6970568" cy="3920856"/>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Theme1">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000000"/>
      </a:dk2>
      <a:lt2>
        <a:srgbClr val="F5F5F5"/>
      </a:lt2>
      <a:accent1>
        <a:srgbClr val="407BFF"/>
      </a:accent1>
      <a:accent2>
        <a:srgbClr val="263238"/>
      </a:accent2>
      <a:accent3>
        <a:srgbClr val="455A64"/>
      </a:accent3>
      <a:accent4>
        <a:srgbClr val="E0E0E0"/>
      </a:accent4>
      <a:accent5>
        <a:srgbClr val="203E80"/>
      </a:accent5>
      <a:accent6>
        <a:srgbClr val="F5F5F5"/>
      </a:accent6>
      <a:hlink>
        <a:srgbClr val="407B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7330</Words>
  <Application>WPS Presentation</Application>
  <PresentationFormat>Widescreen</PresentationFormat>
  <Paragraphs>237</Paragraphs>
  <Slides>34</Slides>
  <Notes>0</Notes>
  <HiddenSlides>2</HiddenSlides>
  <MMClips>5</MMClips>
  <ScaleCrop>false</ScaleCrop>
  <HeadingPairs>
    <vt:vector size="6" baseType="variant">
      <vt:variant>
        <vt:lpstr>已用的字体</vt:lpstr>
      </vt:variant>
      <vt:variant>
        <vt:i4>16</vt:i4>
      </vt:variant>
      <vt:variant>
        <vt:lpstr>主题</vt:lpstr>
      </vt:variant>
      <vt:variant>
        <vt:i4>5</vt:i4>
      </vt:variant>
      <vt:variant>
        <vt:lpstr>幻灯片标题</vt:lpstr>
      </vt:variant>
      <vt:variant>
        <vt:i4>34</vt:i4>
      </vt:variant>
    </vt:vector>
  </HeadingPairs>
  <TitlesOfParts>
    <vt:vector size="55" baseType="lpstr">
      <vt:lpstr>Arial</vt:lpstr>
      <vt:lpstr>SimSun</vt:lpstr>
      <vt:lpstr>Wingdings</vt:lpstr>
      <vt:lpstr>Arial</vt:lpstr>
      <vt:lpstr>Fredoka One</vt:lpstr>
      <vt:lpstr>Segoe Print</vt:lpstr>
      <vt:lpstr>Raleway</vt:lpstr>
      <vt:lpstr>Proxima Nova Semibold</vt:lpstr>
      <vt:lpstr>Proxima Nova</vt:lpstr>
      <vt:lpstr>Monument Extended</vt:lpstr>
      <vt:lpstr>Times New Roman</vt:lpstr>
      <vt:lpstr>Nagoda</vt:lpstr>
      <vt:lpstr>Microsoft YaHei</vt:lpstr>
      <vt:lpstr>Arial Unicode MS</vt:lpstr>
      <vt:lpstr>Calibri Light</vt:lpstr>
      <vt:lpstr>Calibri</vt:lpstr>
      <vt:lpstr>Theme1</vt:lpstr>
      <vt:lpstr>Slidesgo Final Pages</vt:lpstr>
      <vt:lpstr>1_Slidesgo Final Pages</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OUTPUT OF DETECTION &amp; AUDIO FEEDBACK</vt:lpstr>
      <vt:lpstr>OUTPUT OF DETECTION &amp; AUDIO FEEDBACK</vt:lpstr>
      <vt:lpstr>FALL DETECTION</vt:lpstr>
      <vt:lpstr>FALL DETECTION</vt:lpstr>
      <vt:lpstr>INTEGRATING MAPS</vt:lpstr>
      <vt:lpstr>OUR COMPETITORS </vt:lpstr>
      <vt:lpstr>PowerPoint 演示文稿</vt:lpstr>
      <vt:lpstr>WHY CHOOSE US?</vt:lpstr>
      <vt:lpstr>OUR EXPECTED ESTIMATE</vt:lpstr>
      <vt:lpstr>THE APPROXIMATE PROTOTYPE COST</vt:lpstr>
      <vt:lpstr>THE PROTOTYPE - COST</vt:lpstr>
      <vt:lpstr>THE ACTUAL EXPENDITURE AND PROFIT ANALYSIS</vt:lpstr>
      <vt:lpstr>PROFIT MARGIN?</vt:lpstr>
      <vt:lpstr>The profit margin if there is a sell-through?</vt:lpstr>
      <vt:lpstr>HOW DO WE PLAN TO MARKET THIS?</vt:lpstr>
      <vt:lpstr>PARTNERING WITH GOVT. &amp; NON-GOVT ORG </vt:lpstr>
      <vt:lpstr>HOW WILL WE FUND OUR PROTOTYPE?</vt:lpstr>
      <vt:lpstr>USP – UNIQUE SELLING PROPORTION</vt:lpstr>
      <vt:lpstr>USP – UNIQUE SELLING PROPORTION</vt:lpstr>
      <vt:lpstr>FINANCIAL PROJECTION</vt:lpstr>
      <vt:lpstr>Month 3: </vt:lpstr>
      <vt:lpstr>MONTH 4:</vt:lpstr>
      <vt:lpstr>Will India be suitable for this?</vt:lpstr>
      <vt:lpstr>STATS OF INDIA </vt:lpstr>
      <vt:lpstr>THE GENERAL PIECHART OF POPULATION PERCENTAGE</vt:lpstr>
      <vt:lpstr>THE CATEGORY WHICH IS UNSPOKEN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snbarath2004@gmail.com</dc:creator>
  <cp:lastModifiedBy>Pooja</cp:lastModifiedBy>
  <cp:revision>35</cp:revision>
  <dcterms:created xsi:type="dcterms:W3CDTF">2023-03-06T05:57:00Z</dcterms:created>
  <dcterms:modified xsi:type="dcterms:W3CDTF">2024-03-06T08:41:34Z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512272B83E04480FA331C0C021C74DF8_12</vt:lpwstr>
  </property>
  <property fmtid="{D5CDD505-2E9C-101B-9397-08002B2CF9AE}" pid="3" name="KSOProductBuildVer">
    <vt:lpwstr>1033-12.2.0.13489</vt:lpwstr>
  </property>
</Properties>
</file>